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4.xml.rels" ContentType="application/vnd.openxmlformats-package.relationships+xml"/>
  <Override PartName="/ppt/slideMasters/_rels/slideMaster53.xml.rels" ContentType="application/vnd.openxmlformats-package.relationships+xml"/>
  <Override PartName="/ppt/slideMasters/_rels/slideMaster58.xml.rels" ContentType="application/vnd.openxmlformats-package.relationships+xml"/>
  <Override PartName="/ppt/slideMasters/_rels/slideMaster21.xml.rels" ContentType="application/vnd.openxmlformats-package.relationships+xml"/>
  <Override PartName="/ppt/slideMasters/_rels/slideMaster23.xml.rels" ContentType="application/vnd.openxmlformats-package.relationships+xml"/>
  <Override PartName="/ppt/slideMasters/_rels/slideMaster60.xml.rels" ContentType="application/vnd.openxmlformats-package.relationships+xml"/>
  <Override PartName="/ppt/slideMasters/_rels/slideMaster18.xml.rels" ContentType="application/vnd.openxmlformats-package.relationships+xml"/>
  <Override PartName="/ppt/slideMasters/_rels/slideMaster57.xml.rels" ContentType="application/vnd.openxmlformats-package.relationships+xml"/>
  <Override PartName="/ppt/slideMasters/_rels/slideMaster20.xml.rels" ContentType="application/vnd.openxmlformats-package.relationships+xml"/>
  <Override PartName="/ppt/slideMasters/_rels/slideMaster22.xml.rels" ContentType="application/vnd.openxmlformats-package.relationships+xml"/>
  <Override PartName="/ppt/slideMasters/_rels/slideMaster59.xml.rels" ContentType="application/vnd.openxmlformats-package.relationships+xml"/>
  <Override PartName="/ppt/slideMasters/_rels/slideMaster24.xml.rels" ContentType="application/vnd.openxmlformats-package.relationships+xml"/>
  <Override PartName="/ppt/slideMasters/_rels/slideMaster61.xml.rels" ContentType="application/vnd.openxmlformats-package.relationships+xml"/>
  <Override PartName="/ppt/slideMasters/_rels/slideMaster19.xml.rels" ContentType="application/vnd.openxmlformats-package.relationships+xml"/>
  <Override PartName="/ppt/slideMasters/_rels/slideMaster25.xml.rels" ContentType="application/vnd.openxmlformats-package.relationships+xml"/>
  <Override PartName="/ppt/slideMasters/_rels/slideMaster17.xml.rels" ContentType="application/vnd.openxmlformats-package.relationships+xml"/>
  <Override PartName="/ppt/slideMasters/_rels/slideMaster16.xml.rels" ContentType="application/vnd.openxmlformats-package.relationships+xml"/>
  <Override PartName="/ppt/slideMasters/_rels/slideMaster15.xml.rels" ContentType="application/vnd.openxmlformats-package.relationships+xml"/>
  <Override PartName="/ppt/slideMasters/_rels/slideMaster56.xml.rels" ContentType="application/vnd.openxmlformats-package.relationships+xml"/>
  <Override PartName="/ppt/slideMasters/_rels/slideMaster44.xml.rels" ContentType="application/vnd.openxmlformats-package.relationships+xml"/>
  <Override PartName="/ppt/slideMasters/_rels/slideMaster55.xml.rels" ContentType="application/vnd.openxmlformats-package.relationships+xml"/>
  <Override PartName="/ppt/slideMasters/_rels/slideMaster29.xml.rels" ContentType="application/vnd.openxmlformats-package.relationships+xml"/>
  <Override PartName="/ppt/slideMasters/_rels/slideMaster46.xml.rels" ContentType="application/vnd.openxmlformats-package.relationships+xml"/>
  <Override PartName="/ppt/slideMasters/_rels/slideMaster28.xml.rels" ContentType="application/vnd.openxmlformats-package.relationships+xml"/>
  <Override PartName="/ppt/slideMasters/_rels/slideMaster47.xml.rels" ContentType="application/vnd.openxmlformats-package.relationships+xml"/>
  <Override PartName="/ppt/slideMasters/_rels/slideMaster10.xml.rels" ContentType="application/vnd.openxmlformats-package.relationships+xml"/>
  <Override PartName="/ppt/slideMasters/_rels/slideMaster45.xml.rels" ContentType="application/vnd.openxmlformats-package.relationships+xml"/>
  <Override PartName="/ppt/slideMasters/_rels/slideMaster27.xml.rels" ContentType="application/vnd.openxmlformats-package.relationships+xml"/>
  <Override PartName="/ppt/slideMasters/_rels/slideMaster13.xml.rels" ContentType="application/vnd.openxmlformats-package.relationships+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43.xml.rels" ContentType="application/vnd.openxmlformats-package.relationships+xml"/>
  <Override PartName="/ppt/slideMasters/_rels/slideMaster42.xml.rels" ContentType="application/vnd.openxmlformats-package.relationships+xml"/>
  <Override PartName="/ppt/slideMasters/_rels/slideMaster11.xml.rels" ContentType="application/vnd.openxmlformats-package.relationships+xml"/>
  <Override PartName="/ppt/slideMasters/_rels/slideMaster48.xml.rels" ContentType="application/vnd.openxmlformats-package.relationships+xml"/>
  <Override PartName="/ppt/slideMasters/_rels/slideMaster41.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6.xml.rels" ContentType="application/vnd.openxmlformats-package.relationships+xml"/>
  <Override PartName="/ppt/slideMasters/_rels/slideMaster33.xml.rels" ContentType="application/vnd.openxmlformats-package.relationships+xml"/>
  <Override PartName="/ppt/slideMasters/_rels/slideMaster7.xml.rels" ContentType="application/vnd.openxmlformats-package.relationships+xml"/>
  <Override PartName="/ppt/slideMasters/_rels/slideMaster34.xml.rels" ContentType="application/vnd.openxmlformats-package.relationships+xml"/>
  <Override PartName="/ppt/slideMasters/_rels/slideMaster1.xml.rels" ContentType="application/vnd.openxmlformats-package.relationships+xml"/>
  <Override PartName="/ppt/slideMasters/_rels/slideMaster8.xml.rels" ContentType="application/vnd.openxmlformats-package.relationships+xml"/>
  <Override PartName="/ppt/slideMasters/_rels/slideMaster35.xml.rels" ContentType="application/vnd.openxmlformats-package.relationships+xml"/>
  <Override PartName="/ppt/slideMasters/_rels/slideMaster2.xml.rels" ContentType="application/vnd.openxmlformats-package.relationships+xml"/>
  <Override PartName="/ppt/slideMasters/_rels/slideMaster9.xml.rels" ContentType="application/vnd.openxmlformats-package.relationships+xml"/>
  <Override PartName="/ppt/slideMasters/_rels/slideMaster36.xml.rels" ContentType="application/vnd.openxmlformats-package.relationships+xml"/>
  <Override PartName="/ppt/slideMasters/_rels/slideMaster30.xml.rels" ContentType="application/vnd.openxmlformats-package.relationships+xml"/>
  <Override PartName="/ppt/slideMasters/_rels/slideMaster3.xml.rels" ContentType="application/vnd.openxmlformats-package.relationships+xml"/>
  <Override PartName="/ppt/slideMasters/_rels/slideMaster37.xml.rels" ContentType="application/vnd.openxmlformats-package.relationships+xml"/>
  <Override PartName="/ppt/slideMasters/_rels/slideMaster31.xml.rels" ContentType="application/vnd.openxmlformats-package.relationships+xml"/>
  <Override PartName="/ppt/slideMasters/_rels/slideMaster4.xml.rels" ContentType="application/vnd.openxmlformats-package.relationships+xml"/>
  <Override PartName="/ppt/slideMasters/_rels/slideMaster38.xml.rels" ContentType="application/vnd.openxmlformats-package.relationships+xml"/>
  <Override PartName="/ppt/slideMasters/_rels/slideMaster32.xml.rels" ContentType="application/vnd.openxmlformats-package.relationships+xml"/>
  <Override PartName="/ppt/slideMasters/_rels/slideMaster5.xml.rels" ContentType="application/vnd.openxmlformats-package.relationships+xml"/>
  <Override PartName="/ppt/slideMasters/_rels/slideMaster40.xml.rels" ContentType="application/vnd.openxmlformats-package.relationships+xml"/>
  <Override PartName="/ppt/slideMasters/_rels/slideMaster39.xml.rels" ContentType="application/vnd.openxmlformats-package.relationships+xml"/>
  <Override PartName="/ppt/slideMasters/_rels/slideMaster50.xml.rels" ContentType="application/vnd.openxmlformats-package.relationships+xml"/>
  <Override PartName="/ppt/slideMasters/_rels/slideMaster51.xml.rels" ContentType="application/vnd.openxmlformats-package.relationships+xml"/>
  <Override PartName="/ppt/slideMasters/_rels/slideMaster52.xml.rels" ContentType="application/vnd.openxmlformats-package.relationships+xml"/>
  <Override PartName="/ppt/slideMasters/slideMaster56.xml" ContentType="application/vnd.openxmlformats-officedocument.presentationml.slideMaster+xml"/>
  <Override PartName="/ppt/slideMasters/slideMaster55.xml" ContentType="application/vnd.openxmlformats-officedocument.presentationml.slideMaster+xml"/>
  <Override PartName="/ppt/slideMasters/slideMaster29.xml" ContentType="application/vnd.openxmlformats-officedocument.presentationml.slideMaster+xml"/>
  <Override PartName="/ppt/slideMasters/slideMaster46.xml" ContentType="application/vnd.openxmlformats-officedocument.presentationml.slideMaster+xml"/>
  <Override PartName="/ppt/slideMasters/slideMaster28.xml" ContentType="application/vnd.openxmlformats-officedocument.presentationml.slideMaster+xml"/>
  <Override PartName="/ppt/slideMasters/slideMaster10.xml" ContentType="application/vnd.openxmlformats-officedocument.presentationml.slideMaster+xml"/>
  <Override PartName="/ppt/slideMasters/slideMaster47.xml" ContentType="application/vnd.openxmlformats-officedocument.presentationml.slideMaster+xml"/>
  <Override PartName="/ppt/slideMasters/slideMaster45.xml" ContentType="application/vnd.openxmlformats-officedocument.presentationml.slideMaster+xml"/>
  <Override PartName="/ppt/slideMasters/slideMaster27.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44.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25.xml" ContentType="application/vnd.openxmlformats-officedocument.presentationml.slideMaster+xml"/>
  <Override PartName="/ppt/slideMasters/slideMaster61.xml" ContentType="application/vnd.openxmlformats-officedocument.presentationml.slideMaster+xml"/>
  <Override PartName="/ppt/slideMasters/slideMaster19.xml" ContentType="application/vnd.openxmlformats-officedocument.presentationml.slideMaster+xml"/>
  <Override PartName="/ppt/slideMasters/slideMaster24.xml" ContentType="application/vnd.openxmlformats-officedocument.presentationml.slideMaster+xml"/>
  <Override PartName="/ppt/slideMasters/slideMaster59.xml" ContentType="application/vnd.openxmlformats-officedocument.presentationml.slideMaster+xml"/>
  <Override PartName="/ppt/slideMasters/slideMaster22.xml" ContentType="application/vnd.openxmlformats-officedocument.presentationml.slideMaster+xml"/>
  <Override PartName="/ppt/slideMasters/slideMaster60.xml" ContentType="application/vnd.openxmlformats-officedocument.presentationml.slideMaster+xml"/>
  <Override PartName="/ppt/slideMasters/slideMaster18.xml" ContentType="application/vnd.openxmlformats-officedocument.presentationml.slideMaster+xml"/>
  <Override PartName="/ppt/slideMasters/slideMaster23.xml" ContentType="application/vnd.openxmlformats-officedocument.presentationml.slideMaster+xml"/>
  <Override PartName="/ppt/slideMasters/slideMaster58.xml" ContentType="application/vnd.openxmlformats-officedocument.presentationml.slideMaster+xml"/>
  <Override PartName="/ppt/slideMasters/slideMaster21.xml" ContentType="application/vnd.openxmlformats-officedocument.presentationml.slideMaster+xml"/>
  <Override PartName="/ppt/slideMasters/slideMaster57.xml" ContentType="application/vnd.openxmlformats-officedocument.presentationml.slideMaster+xml"/>
  <Override PartName="/ppt/slideMasters/slideMaster20.xml" ContentType="application/vnd.openxmlformats-officedocument.presentationml.slideMaster+xml"/>
  <Override PartName="/ppt/slideMasters/slideMaster11.xml" ContentType="application/vnd.openxmlformats-officedocument.presentationml.slideMaster+xml"/>
  <Override PartName="/ppt/slideMasters/slideMaster48.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4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1.xml" ContentType="application/vnd.openxmlformats-officedocument.presentationml.slideMaster+xml"/>
  <Override PartName="/ppt/slideMasters/slideMaster35.xml" ContentType="application/vnd.openxmlformats-officedocument.presentationml.slideMaster+xml"/>
  <Override PartName="/ppt/slideMasters/slideMaster2.xml" ContentType="application/vnd.openxmlformats-officedocument.presentationml.slideMaster+xml"/>
  <Override PartName="/ppt/slideMasters/slideMaster36.xml" ContentType="application/vnd.openxmlformats-officedocument.presentationml.slideMaster+xml"/>
  <Override PartName="/ppt/slideMasters/slideMaster3.xml" ContentType="application/vnd.openxmlformats-officedocument.presentationml.slideMaster+xml"/>
  <Override PartName="/ppt/slideMasters/slideMaster37.xml" ContentType="application/vnd.openxmlformats-officedocument.presentationml.slideMaster+xml"/>
  <Override PartName="/ppt/slideMasters/slideMaster4.xml" ContentType="application/vnd.openxmlformats-officedocument.presentationml.slideMaster+xml"/>
  <Override PartName="/ppt/slideMasters/slideMaster38.xml" ContentType="application/vnd.openxmlformats-officedocument.presentationml.slideMaster+xml"/>
  <Override PartName="/ppt/slideMasters/slideMaster5.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presProps.xml" ContentType="application/vnd.openxmlformats-officedocument.presentationml.presProps+xml"/>
  <Override PartName="/ppt/theme/theme56.xml" ContentType="application/vnd.openxmlformats-officedocument.theme+xml"/>
  <Override PartName="/ppt/theme/theme55.xml" ContentType="application/vnd.openxmlformats-officedocument.theme+xml"/>
  <Override PartName="/ppt/theme/theme30.xml" ContentType="application/vnd.openxmlformats-officedocument.theme+xml"/>
  <Override PartName="/ppt/theme/theme3.xml" ContentType="application/vnd.openxmlformats-officedocument.theme+xml"/>
  <Override PartName="/ppt/theme/theme28.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theme/theme2.xml" ContentType="application/vnd.openxmlformats-officedocument.theme+xml"/>
  <Override PartName="/ppt/theme/theme27.xml" ContentType="application/vnd.openxmlformats-officedocument.theme+xml"/>
  <Override PartName="/ppt/theme/theme13.xml" ContentType="application/vnd.openxmlformats-officedocument.theme+xml"/>
  <Override PartName="/ppt/theme/theme48.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26.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25.xml" ContentType="application/vnd.openxmlformats-officedocument.theme+xml"/>
  <Override PartName="/ppt/theme/theme61.xml" ContentType="application/vnd.openxmlformats-officedocument.theme+xml"/>
  <Override PartName="/ppt/theme/theme19.xml" ContentType="application/vnd.openxmlformats-officedocument.theme+xml"/>
  <Override PartName="/ppt/theme/theme24.xml" ContentType="application/vnd.openxmlformats-officedocument.theme+xml"/>
  <Override PartName="/ppt/theme/theme59.xml" ContentType="application/vnd.openxmlformats-officedocument.theme+xml"/>
  <Override PartName="/ppt/theme/theme22.xml" ContentType="application/vnd.openxmlformats-officedocument.theme+xml"/>
  <Override PartName="/ppt/theme/theme60.xml" ContentType="application/vnd.openxmlformats-officedocument.theme+xml"/>
  <Override PartName="/ppt/theme/theme18.xml" ContentType="application/vnd.openxmlformats-officedocument.theme+xml"/>
  <Override PartName="/ppt/theme/theme23.xml" ContentType="application/vnd.openxmlformats-officedocument.theme+xml"/>
  <Override PartName="/ppt/theme/theme58.xml" ContentType="application/vnd.openxmlformats-officedocument.theme+xml"/>
  <Override PartName="/ppt/theme/theme21.xml" ContentType="application/vnd.openxmlformats-officedocument.theme+xml"/>
  <Override PartName="/ppt/theme/theme57.xml" ContentType="application/vnd.openxmlformats-officedocument.theme+xml"/>
  <Override PartName="/ppt/theme/theme20.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10.xml" ContentType="application/vnd.openxmlformats-officedocument.theme+xml"/>
  <Override PartName="/ppt/theme/theme47.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_rels/presentation.xml.rels" ContentType="application/vnd.openxmlformats-package.relationships+xml"/>
  <Override PartName="/ppt/media/image29.jpeg" ContentType="image/jpeg"/>
  <Override PartName="/ppt/media/image28.png" ContentType="image/png"/>
  <Override PartName="/ppt/media/image27.png" ContentType="image/png"/>
  <Override PartName="/ppt/media/image21.jpeg" ContentType="image/jpeg"/>
  <Override PartName="/ppt/media/image2.png" ContentType="image/png"/>
  <Override PartName="/ppt/media/image16.png" ContentType="image/png"/>
  <Override PartName="/ppt/media/image7.png" ContentType="image/png"/>
  <Override PartName="/ppt/media/image22.jpeg" ContentType="image/jpeg"/>
  <Override PartName="/ppt/media/image5.png" ContentType="image/png"/>
  <Override PartName="/ppt/media/image14.png" ContentType="image/png"/>
  <Override PartName="/ppt/media/image17.jpeg" ContentType="image/jpeg"/>
  <Override PartName="/ppt/media/image33.png" ContentType="image/png"/>
  <Override PartName="/ppt/media/image8.png" ContentType="image/png"/>
  <Override PartName="/ppt/media/image12.png" ContentType="image/png"/>
  <Override PartName="/ppt/media/image3.png" ContentType="image/png"/>
  <Override PartName="/ppt/media/image13.png" ContentType="image/png"/>
  <Override PartName="/ppt/media/image31.png" ContentType="image/png"/>
  <Override PartName="/ppt/media/image24.jpeg" ContentType="image/jpeg"/>
  <Override PartName="/ppt/media/image32.png" ContentType="image/png"/>
  <Override PartName="/ppt/media/image4.jpeg" ContentType="image/jpeg"/>
  <Override PartName="/ppt/media/image11.png" ContentType="image/png"/>
  <Override PartName="/ppt/media/image9.jpeg" ContentType="image/jpeg"/>
  <Override PartName="/ppt/media/image6.png" ContentType="image/png"/>
  <Override PartName="/ppt/media/image15.png" ContentType="image/png"/>
  <Override PartName="/ppt/media/image18.png" ContentType="image/png"/>
  <Override PartName="/ppt/media/image19.png" ContentType="image/png"/>
  <Override PartName="/ppt/media/image1.jpeg" ContentType="image/jpeg"/>
  <Override PartName="/ppt/media/image23.jpeg" ContentType="image/jpeg"/>
  <Override PartName="/ppt/media/image10.png" ContentType="image/png"/>
  <Override PartName="/ppt/media/image20.jpeg" ContentType="image/jpeg"/>
  <Override PartName="/ppt/media/image26.png" ContentType="image/png"/>
  <Override PartName="/ppt/media/image30.png" ContentType="image/png"/>
  <Override PartName="/ppt/media/image25.jpeg" ContentType="image/jpeg"/>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28.xml" ContentType="application/vnd.openxmlformats-officedocument.presentationml.slideLayout+xml"/>
  <Override PartName="/ppt/slideLayouts/slideLayout47.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61.xml" ContentType="application/vnd.openxmlformats-officedocument.presentationml.slideLayout+xml"/>
  <Override PartName="/ppt/slideLayouts/slideLayout19.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5.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17.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58.xml.rels" ContentType="application/vnd.openxmlformats-package.relationships+xml"/>
  <Override PartName="/ppt/slideLayouts/_rels/slideLayout60.xml.rels" ContentType="application/vnd.openxmlformats-package.relationships+xml"/>
  <Override PartName="/ppt/slideLayouts/_rels/slideLayout18.xml.rels" ContentType="application/vnd.openxmlformats-package.relationships+xml"/>
  <Override PartName="/ppt/slideLayouts/_rels/slideLayout57.xml.rels" ContentType="application/vnd.openxmlformats-package.relationships+xml"/>
  <Override PartName="/ppt/slideLayouts/_rels/slideLayout20.xml.rels" ContentType="application/vnd.openxmlformats-package.relationships+xml"/>
  <Override PartName="/ppt/slideLayouts/_rels/slideLayout59.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47.xml.rels" ContentType="application/vnd.openxmlformats-package.relationships+xml"/>
  <Override PartName="/ppt/slideLayouts/_rels/slideLayout10.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46.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11.xml.rels" ContentType="application/vnd.openxmlformats-package.relationships+xml"/>
  <Override PartName="/ppt/slideLayouts/_rels/slideLayout48.xml.rels" ContentType="application/vnd.openxmlformats-package.relationships+xml"/>
  <Override PartName="/ppt/slideLayouts/_rels/slideLayout12.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2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39.xml.rels" ContentType="application/vnd.openxmlformats-package.relationships+xml"/>
  <Override PartName="/ppt/slideLayouts/_rels/slideLayout50.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51.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s/_rels/slide27.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28.xml.rels" ContentType="application/vnd.openxmlformats-package.relationships+xml"/>
  <Override PartName="/ppt/slides/_rels/slide30.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29.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1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slide29.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28.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 id="2147483762" r:id="rId59"/>
    <p:sldMasterId id="2147483764" r:id="rId60"/>
    <p:sldMasterId id="2147483766" r:id="rId61"/>
    <p:sldMasterId id="2147483768" r:id="rId62"/>
  </p:sldMasterIdLst>
  <p:sldIdLst>
    <p:sldId id="256" r:id="rId63"/>
    <p:sldId id="257" r:id="rId64"/>
    <p:sldId id="258" r:id="rId65"/>
    <p:sldId id="259" r:id="rId66"/>
    <p:sldId id="260" r:id="rId67"/>
    <p:sldId id="261" r:id="rId68"/>
    <p:sldId id="262" r:id="rId69"/>
    <p:sldId id="263" r:id="rId70"/>
    <p:sldId id="264" r:id="rId71"/>
    <p:sldId id="265" r:id="rId72"/>
    <p:sldId id="266" r:id="rId73"/>
    <p:sldId id="267" r:id="rId74"/>
    <p:sldId id="268" r:id="rId75"/>
    <p:sldId id="269" r:id="rId76"/>
    <p:sldId id="270" r:id="rId77"/>
    <p:sldId id="271" r:id="rId78"/>
    <p:sldId id="272" r:id="rId79"/>
    <p:sldId id="273" r:id="rId80"/>
    <p:sldId id="274" r:id="rId81"/>
    <p:sldId id="275" r:id="rId82"/>
    <p:sldId id="276" r:id="rId83"/>
    <p:sldId id="277" r:id="rId84"/>
    <p:sldId id="278" r:id="rId85"/>
    <p:sldId id="279" r:id="rId86"/>
    <p:sldId id="280" r:id="rId87"/>
    <p:sldId id="281" r:id="rId88"/>
    <p:sldId id="282" r:id="rId89"/>
    <p:sldId id="283" r:id="rId90"/>
    <p:sldId id="284" r:id="rId91"/>
    <p:sldId id="285" r:id="rId92"/>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 Target="slides/slide1.xml"/><Relationship Id="rId64" Type="http://schemas.openxmlformats.org/officeDocument/2006/relationships/slide" Target="slides/slide2.xml"/><Relationship Id="rId65" Type="http://schemas.openxmlformats.org/officeDocument/2006/relationships/slide" Target="slides/slide3.xml"/><Relationship Id="rId66" Type="http://schemas.openxmlformats.org/officeDocument/2006/relationships/slide" Target="slides/slide4.xml"/><Relationship Id="rId67" Type="http://schemas.openxmlformats.org/officeDocument/2006/relationships/slide" Target="slides/slide5.xml"/><Relationship Id="rId68" Type="http://schemas.openxmlformats.org/officeDocument/2006/relationships/slide" Target="slides/slide6.xml"/><Relationship Id="rId69" Type="http://schemas.openxmlformats.org/officeDocument/2006/relationships/slide" Target="slides/slide7.xml"/><Relationship Id="rId70" Type="http://schemas.openxmlformats.org/officeDocument/2006/relationships/slide" Target="slides/slide8.xml"/><Relationship Id="rId71" Type="http://schemas.openxmlformats.org/officeDocument/2006/relationships/slide" Target="slides/slide9.xml"/><Relationship Id="rId72" Type="http://schemas.openxmlformats.org/officeDocument/2006/relationships/slide" Target="slides/slide10.xml"/><Relationship Id="rId73" Type="http://schemas.openxmlformats.org/officeDocument/2006/relationships/slide" Target="slides/slide11.xml"/><Relationship Id="rId74" Type="http://schemas.openxmlformats.org/officeDocument/2006/relationships/slide" Target="slides/slide12.xml"/><Relationship Id="rId75" Type="http://schemas.openxmlformats.org/officeDocument/2006/relationships/slide" Target="slides/slide13.xml"/><Relationship Id="rId76" Type="http://schemas.openxmlformats.org/officeDocument/2006/relationships/slide" Target="slides/slide14.xml"/><Relationship Id="rId77" Type="http://schemas.openxmlformats.org/officeDocument/2006/relationships/slide" Target="slides/slide15.xml"/><Relationship Id="rId78" Type="http://schemas.openxmlformats.org/officeDocument/2006/relationships/slide" Target="slides/slide16.xml"/><Relationship Id="rId79" Type="http://schemas.openxmlformats.org/officeDocument/2006/relationships/slide" Target="slides/slide17.xml"/><Relationship Id="rId80" Type="http://schemas.openxmlformats.org/officeDocument/2006/relationships/slide" Target="slides/slide18.xml"/><Relationship Id="rId81" Type="http://schemas.openxmlformats.org/officeDocument/2006/relationships/slide" Target="slides/slide19.xml"/><Relationship Id="rId82" Type="http://schemas.openxmlformats.org/officeDocument/2006/relationships/slide" Target="slides/slide20.xml"/><Relationship Id="rId83" Type="http://schemas.openxmlformats.org/officeDocument/2006/relationships/slide" Target="slides/slide21.xml"/><Relationship Id="rId84" Type="http://schemas.openxmlformats.org/officeDocument/2006/relationships/slide" Target="slides/slide22.xml"/><Relationship Id="rId85" Type="http://schemas.openxmlformats.org/officeDocument/2006/relationships/slide" Target="slides/slide23.xml"/><Relationship Id="rId86" Type="http://schemas.openxmlformats.org/officeDocument/2006/relationships/slide" Target="slides/slide24.xml"/><Relationship Id="rId87" Type="http://schemas.openxmlformats.org/officeDocument/2006/relationships/slide" Target="slides/slide25.xml"/><Relationship Id="rId88" Type="http://schemas.openxmlformats.org/officeDocument/2006/relationships/slide" Target="slides/slide26.xml"/><Relationship Id="rId89" Type="http://schemas.openxmlformats.org/officeDocument/2006/relationships/slide" Target="slides/slide27.xml"/><Relationship Id="rId90" Type="http://schemas.openxmlformats.org/officeDocument/2006/relationships/slide" Target="slides/slide28.xml"/><Relationship Id="rId91" Type="http://schemas.openxmlformats.org/officeDocument/2006/relationships/slide" Target="slides/slide29.xml"/><Relationship Id="rId92" Type="http://schemas.openxmlformats.org/officeDocument/2006/relationships/slide" Target="slides/slide30.xml"/><Relationship Id="rId9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CAAFB3AF-A8C5-4E44-8AFA-8EE704B3525D}"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0DAD798F-6BD2-4DE2-82BA-4963B7E95EF1}"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743DB839-E571-48EC-8399-4E1C94EFABD8}"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8181249A-5CB9-45DF-B0FE-A024E5348FA5}" type="slidenum">
              <a:t>&lt;#&gt;</a:t>
            </a:fld>
          </a:p>
        </p:txBody>
      </p:sp>
      <p:sp>
        <p:nvSpPr>
          <p:cNvPr id="4" name="PlaceHolder 3"/>
          <p:cNvSpPr>
            <a:spLocks noGrp="1"/>
          </p:cNvSpPr>
          <p:nvPr>
            <p:ph type="dt" idx="36"/>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30C3931A-37D3-4598-83FF-F79E0BA754F0}" type="slidenum">
              <a:t>&lt;#&gt;</a:t>
            </a:fld>
          </a:p>
        </p:txBody>
      </p:sp>
      <p:sp>
        <p:nvSpPr>
          <p:cNvPr id="4" name="PlaceHolder 3"/>
          <p:cNvSpPr>
            <a:spLocks noGrp="1"/>
          </p:cNvSpPr>
          <p:nvPr>
            <p:ph type="dt" idx="39"/>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7E220C7B-70F1-41A8-B35C-6132380A07BD}" type="slidenum">
              <a:t>&lt;#&gt;</a:t>
            </a:fld>
          </a:p>
        </p:txBody>
      </p:sp>
      <p:sp>
        <p:nvSpPr>
          <p:cNvPr id="4" name="PlaceHolder 3"/>
          <p:cNvSpPr>
            <a:spLocks noGrp="1"/>
          </p:cNvSpPr>
          <p:nvPr>
            <p:ph type="dt" idx="42"/>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1_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8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A0554AC0-B5E4-4DB1-A784-99EB65EF8CBC}" type="slidenum">
              <a:t>&lt;#&gt;</a:t>
            </a:fld>
          </a:p>
        </p:txBody>
      </p:sp>
      <p:sp>
        <p:nvSpPr>
          <p:cNvPr id="6" name="PlaceHolder 5"/>
          <p:cNvSpPr>
            <a:spLocks noGrp="1"/>
          </p:cNvSpPr>
          <p:nvPr>
            <p:ph type="dt" idx="45"/>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Only">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B20A18B4-7F3A-4118-B62C-105F8E4CA356}" type="slidenum">
              <a:t>&lt;#&gt;</a:t>
            </a:fld>
          </a:p>
        </p:txBody>
      </p:sp>
      <p:sp>
        <p:nvSpPr>
          <p:cNvPr id="4" name="PlaceHolder 3"/>
          <p:cNvSpPr>
            <a:spLocks noGrp="1"/>
          </p:cNvSpPr>
          <p:nvPr>
            <p:ph type="dt" idx="48"/>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790FCEBE-48E8-4055-B726-213DE98253DD}" type="slidenum">
              <a:t>&lt;#&gt;</a:t>
            </a:fld>
          </a:p>
        </p:txBody>
      </p:sp>
      <p:sp>
        <p:nvSpPr>
          <p:cNvPr id="4" name="PlaceHolder 3"/>
          <p:cNvSpPr>
            <a:spLocks noGrp="1"/>
          </p:cNvSpPr>
          <p:nvPr>
            <p:ph type="dt" idx="51"/>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
        <p:nvSpPr>
          <p:cNvPr id="2" name="PlaceHolder 1"/>
          <p:cNvSpPr>
            <a:spLocks noGrp="1"/>
          </p:cNvSpPr>
          <p:nvPr>
            <p:ph type="ftr" idx="52"/>
          </p:nvPr>
        </p:nvSpPr>
        <p:spPr/>
        <p:txBody>
          <a:bodyPr/>
          <a:p>
            <a:r>
              <a:t>Footer</a:t>
            </a:r>
          </a:p>
        </p:txBody>
      </p:sp>
      <p:sp>
        <p:nvSpPr>
          <p:cNvPr id="3" name="PlaceHolder 2"/>
          <p:cNvSpPr>
            <a:spLocks noGrp="1"/>
          </p:cNvSpPr>
          <p:nvPr>
            <p:ph type="sldNum" idx="53"/>
          </p:nvPr>
        </p:nvSpPr>
        <p:spPr/>
        <p:txBody>
          <a:bodyPr/>
          <a:p>
            <a:fld id="{A08B2B7C-4997-4B93-8CB5-7A8334FBF431}" type="slidenum">
              <a:t>&lt;#&gt;</a:t>
            </a:fld>
          </a:p>
        </p:txBody>
      </p:sp>
      <p:sp>
        <p:nvSpPr>
          <p:cNvPr id="4" name="PlaceHolder 3"/>
          <p:cNvSpPr>
            <a:spLocks noGrp="1"/>
          </p:cNvSpPr>
          <p:nvPr>
            <p:ph type="dt" idx="5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and Content">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p>
            <a:r>
              <a:t>Footer</a:t>
            </a:r>
          </a:p>
        </p:txBody>
      </p:sp>
      <p:sp>
        <p:nvSpPr>
          <p:cNvPr id="3" name="PlaceHolder 2"/>
          <p:cNvSpPr>
            <a:spLocks noGrp="1"/>
          </p:cNvSpPr>
          <p:nvPr>
            <p:ph type="sldNum" idx="56"/>
          </p:nvPr>
        </p:nvSpPr>
        <p:spPr/>
        <p:txBody>
          <a:bodyPr/>
          <a:p>
            <a:fld id="{F0A13813-F62D-475C-9141-0317567ED994}" type="slidenum">
              <a:t>&lt;#&gt;</a:t>
            </a:fld>
          </a:p>
        </p:txBody>
      </p:sp>
      <p:sp>
        <p:nvSpPr>
          <p:cNvPr id="4" name="PlaceHolder 3"/>
          <p:cNvSpPr>
            <a:spLocks noGrp="1"/>
          </p:cNvSpPr>
          <p:nvPr>
            <p:ph type="dt" idx="57"/>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83A9408D-000C-4811-BB04-7E9BEDD161E9}"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
        <p:nvSpPr>
          <p:cNvPr id="2" name="PlaceHolder 1"/>
          <p:cNvSpPr>
            <a:spLocks noGrp="1"/>
          </p:cNvSpPr>
          <p:nvPr>
            <p:ph type="ftr" idx="58"/>
          </p:nvPr>
        </p:nvSpPr>
        <p:spPr/>
        <p:txBody>
          <a:bodyPr/>
          <a:p>
            <a:r>
              <a:t>Footer</a:t>
            </a:r>
          </a:p>
        </p:txBody>
      </p:sp>
      <p:sp>
        <p:nvSpPr>
          <p:cNvPr id="3" name="PlaceHolder 2"/>
          <p:cNvSpPr>
            <a:spLocks noGrp="1"/>
          </p:cNvSpPr>
          <p:nvPr>
            <p:ph type="sldNum" idx="59"/>
          </p:nvPr>
        </p:nvSpPr>
        <p:spPr/>
        <p:txBody>
          <a:bodyPr/>
          <a:p>
            <a:fld id="{D492E1BA-7290-415A-9FA8-DE11D789AD42}" type="slidenum">
              <a:t>&lt;#&gt;</a:t>
            </a:fld>
          </a:p>
        </p:txBody>
      </p:sp>
      <p:sp>
        <p:nvSpPr>
          <p:cNvPr id="4" name="PlaceHolder 3"/>
          <p:cNvSpPr>
            <a:spLocks noGrp="1"/>
          </p:cNvSpPr>
          <p:nvPr>
            <p:ph type="dt" idx="60"/>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
    <p:spTree>
      <p:nvGrpSpPr>
        <p:cNvPr id="1" name=""/>
        <p:cNvGrpSpPr/>
        <p:nvPr/>
      </p:nvGrpSpPr>
      <p:grpSpPr>
        <a:xfrm>
          <a:off x="0" y="0"/>
          <a:ext cx="0" cy="0"/>
          <a:chOff x="0" y="0"/>
          <a:chExt cx="0" cy="0"/>
        </a:xfrm>
      </p:grpSpPr>
      <p:sp>
        <p:nvSpPr>
          <p:cNvPr id="2" name="PlaceHolder 1"/>
          <p:cNvSpPr>
            <a:spLocks noGrp="1"/>
          </p:cNvSpPr>
          <p:nvPr>
            <p:ph type="ftr" idx="61"/>
          </p:nvPr>
        </p:nvSpPr>
        <p:spPr/>
        <p:txBody>
          <a:bodyPr/>
          <a:p>
            <a:r>
              <a:t>Footer</a:t>
            </a:r>
          </a:p>
        </p:txBody>
      </p:sp>
      <p:sp>
        <p:nvSpPr>
          <p:cNvPr id="3" name="PlaceHolder 2"/>
          <p:cNvSpPr>
            <a:spLocks noGrp="1"/>
          </p:cNvSpPr>
          <p:nvPr>
            <p:ph type="sldNum" idx="62"/>
          </p:nvPr>
        </p:nvSpPr>
        <p:spPr/>
        <p:txBody>
          <a:bodyPr/>
          <a:p>
            <a:fld id="{C900F555-174B-4202-B82F-4BE501451A78}" type="slidenum">
              <a:t>&lt;#&gt;</a:t>
            </a:fld>
          </a:p>
        </p:txBody>
      </p:sp>
      <p:sp>
        <p:nvSpPr>
          <p:cNvPr id="4" name="PlaceHolder 3"/>
          <p:cNvSpPr>
            <a:spLocks noGrp="1"/>
          </p:cNvSpPr>
          <p:nvPr>
            <p:ph type="dt" idx="63"/>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spTree>
      <p:nvGrpSpPr>
        <p:cNvPr id="1" name=""/>
        <p:cNvGrpSpPr/>
        <p:nvPr/>
      </p:nvGrpSpPr>
      <p:grpSpPr>
        <a:xfrm>
          <a:off x="0" y="0"/>
          <a:ext cx="0" cy="0"/>
          <a:chOff x="0" y="0"/>
          <a:chExt cx="0" cy="0"/>
        </a:xfrm>
      </p:grpSpPr>
      <p:sp>
        <p:nvSpPr>
          <p:cNvPr id="2" name="PlaceHolder 1"/>
          <p:cNvSpPr>
            <a:spLocks noGrp="1"/>
          </p:cNvSpPr>
          <p:nvPr>
            <p:ph type="ftr" idx="64"/>
          </p:nvPr>
        </p:nvSpPr>
        <p:spPr/>
        <p:txBody>
          <a:bodyPr/>
          <a:p>
            <a:r>
              <a:t>Footer</a:t>
            </a:r>
          </a:p>
        </p:txBody>
      </p:sp>
      <p:sp>
        <p:nvSpPr>
          <p:cNvPr id="3" name="PlaceHolder 2"/>
          <p:cNvSpPr>
            <a:spLocks noGrp="1"/>
          </p:cNvSpPr>
          <p:nvPr>
            <p:ph type="sldNum" idx="65"/>
          </p:nvPr>
        </p:nvSpPr>
        <p:spPr/>
        <p:txBody>
          <a:bodyPr/>
          <a:p>
            <a:fld id="{E034B9B3-8D9C-4032-BBD8-B173EE1DFBFF}" type="slidenum">
              <a:t>&lt;#&gt;</a:t>
            </a:fld>
          </a:p>
        </p:txBody>
      </p:sp>
      <p:sp>
        <p:nvSpPr>
          <p:cNvPr id="4" name="PlaceHolder 3"/>
          <p:cNvSpPr>
            <a:spLocks noGrp="1"/>
          </p:cNvSpPr>
          <p:nvPr>
            <p:ph type="dt" idx="6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spTree>
      <p:nvGrpSpPr>
        <p:cNvPr id="1" name=""/>
        <p:cNvGrpSpPr/>
        <p:nvPr/>
      </p:nvGrpSpPr>
      <p:grpSpPr>
        <a:xfrm>
          <a:off x="0" y="0"/>
          <a:ext cx="0" cy="0"/>
          <a:chOff x="0" y="0"/>
          <a:chExt cx="0" cy="0"/>
        </a:xfrm>
      </p:grpSpPr>
      <p:sp>
        <p:nvSpPr>
          <p:cNvPr id="2" name="PlaceHolder 1"/>
          <p:cNvSpPr>
            <a:spLocks noGrp="1"/>
          </p:cNvSpPr>
          <p:nvPr>
            <p:ph type="ftr" idx="67"/>
          </p:nvPr>
        </p:nvSpPr>
        <p:spPr/>
        <p:txBody>
          <a:bodyPr/>
          <a:p>
            <a:r>
              <a:t>Footer</a:t>
            </a:r>
          </a:p>
        </p:txBody>
      </p:sp>
      <p:sp>
        <p:nvSpPr>
          <p:cNvPr id="3" name="PlaceHolder 2"/>
          <p:cNvSpPr>
            <a:spLocks noGrp="1"/>
          </p:cNvSpPr>
          <p:nvPr>
            <p:ph type="sldNum" idx="68"/>
          </p:nvPr>
        </p:nvSpPr>
        <p:spPr/>
        <p:txBody>
          <a:bodyPr/>
          <a:p>
            <a:fld id="{33135510-CA28-49CB-BFDD-FACBEAE75EFE}" type="slidenum">
              <a:t>&lt;#&gt;</a:t>
            </a:fld>
          </a:p>
        </p:txBody>
      </p:sp>
      <p:sp>
        <p:nvSpPr>
          <p:cNvPr id="4" name="PlaceHolder 3"/>
          <p:cNvSpPr>
            <a:spLocks noGrp="1"/>
          </p:cNvSpPr>
          <p:nvPr>
            <p:ph type="dt" idx="69"/>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Only">
    <p:spTree>
      <p:nvGrpSpPr>
        <p:cNvPr id="1" name=""/>
        <p:cNvGrpSpPr/>
        <p:nvPr/>
      </p:nvGrpSpPr>
      <p:grpSpPr>
        <a:xfrm>
          <a:off x="0" y="0"/>
          <a:ext cx="0" cy="0"/>
          <a:chOff x="0" y="0"/>
          <a:chExt cx="0" cy="0"/>
        </a:xfrm>
      </p:grpSpPr>
      <p:sp>
        <p:nvSpPr>
          <p:cNvPr id="2" name="PlaceHolder 1"/>
          <p:cNvSpPr>
            <a:spLocks noGrp="1"/>
          </p:cNvSpPr>
          <p:nvPr>
            <p:ph type="ftr" idx="70"/>
          </p:nvPr>
        </p:nvSpPr>
        <p:spPr/>
        <p:txBody>
          <a:bodyPr/>
          <a:p>
            <a:r>
              <a:t>Footer</a:t>
            </a:r>
          </a:p>
        </p:txBody>
      </p:sp>
      <p:sp>
        <p:nvSpPr>
          <p:cNvPr id="3" name="PlaceHolder 2"/>
          <p:cNvSpPr>
            <a:spLocks noGrp="1"/>
          </p:cNvSpPr>
          <p:nvPr>
            <p:ph type="sldNum" idx="71"/>
          </p:nvPr>
        </p:nvSpPr>
        <p:spPr/>
        <p:txBody>
          <a:bodyPr/>
          <a:p>
            <a:fld id="{A19D71B0-7D0C-4ECC-B5E1-2B1920003EC3}" type="slidenum">
              <a:t>&lt;#&gt;</a:t>
            </a:fld>
          </a:p>
        </p:txBody>
      </p:sp>
      <p:sp>
        <p:nvSpPr>
          <p:cNvPr id="4" name="PlaceHolder 3"/>
          <p:cNvSpPr>
            <a:spLocks noGrp="1"/>
          </p:cNvSpPr>
          <p:nvPr>
            <p:ph type="dt" idx="72"/>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spTree>
      <p:nvGrpSpPr>
        <p:cNvPr id="1" name=""/>
        <p:cNvGrpSpPr/>
        <p:nvPr/>
      </p:nvGrpSpPr>
      <p:grpSpPr>
        <a:xfrm>
          <a:off x="0" y="0"/>
          <a:ext cx="0" cy="0"/>
          <a:chOff x="0" y="0"/>
          <a:chExt cx="0" cy="0"/>
        </a:xfrm>
      </p:grpSpPr>
      <p:sp>
        <p:nvSpPr>
          <p:cNvPr id="2" name="PlaceHolder 1"/>
          <p:cNvSpPr>
            <a:spLocks noGrp="1"/>
          </p:cNvSpPr>
          <p:nvPr>
            <p:ph type="ftr" idx="73"/>
          </p:nvPr>
        </p:nvSpPr>
        <p:spPr/>
        <p:txBody>
          <a:bodyPr/>
          <a:p>
            <a:r>
              <a:t>Footer</a:t>
            </a:r>
          </a:p>
        </p:txBody>
      </p:sp>
      <p:sp>
        <p:nvSpPr>
          <p:cNvPr id="3" name="PlaceHolder 2"/>
          <p:cNvSpPr>
            <a:spLocks noGrp="1"/>
          </p:cNvSpPr>
          <p:nvPr>
            <p:ph type="sldNum" idx="74"/>
          </p:nvPr>
        </p:nvSpPr>
        <p:spPr/>
        <p:txBody>
          <a:bodyPr/>
          <a:p>
            <a:fld id="{D08D7285-B034-49BD-8CB7-73D7AF42EB8A}" type="slidenum">
              <a:t>&lt;#&gt;</a:t>
            </a:fld>
          </a:p>
        </p:txBody>
      </p:sp>
      <p:sp>
        <p:nvSpPr>
          <p:cNvPr id="4" name="PlaceHolder 3"/>
          <p:cNvSpPr>
            <a:spLocks noGrp="1"/>
          </p:cNvSpPr>
          <p:nvPr>
            <p:ph type="dt" idx="75"/>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1">
    <p:spTree>
      <p:nvGrpSpPr>
        <p:cNvPr id="1" name=""/>
        <p:cNvGrpSpPr/>
        <p:nvPr/>
      </p:nvGrpSpPr>
      <p:grpSpPr>
        <a:xfrm>
          <a:off x="0" y="0"/>
          <a:ext cx="0" cy="0"/>
          <a:chOff x="0" y="0"/>
          <a:chExt cx="0" cy="0"/>
        </a:xfrm>
      </p:grpSpPr>
      <p:sp>
        <p:nvSpPr>
          <p:cNvPr id="2" name="PlaceHolder 1"/>
          <p:cNvSpPr>
            <a:spLocks noGrp="1"/>
          </p:cNvSpPr>
          <p:nvPr>
            <p:ph type="ftr" idx="76"/>
          </p:nvPr>
        </p:nvSpPr>
        <p:spPr/>
        <p:txBody>
          <a:bodyPr/>
          <a:p>
            <a:r>
              <a:t>Footer</a:t>
            </a:r>
          </a:p>
        </p:txBody>
      </p:sp>
      <p:sp>
        <p:nvSpPr>
          <p:cNvPr id="3" name="PlaceHolder 2"/>
          <p:cNvSpPr>
            <a:spLocks noGrp="1"/>
          </p:cNvSpPr>
          <p:nvPr>
            <p:ph type="sldNum" idx="77"/>
          </p:nvPr>
        </p:nvSpPr>
        <p:spPr/>
        <p:txBody>
          <a:bodyPr/>
          <a:p>
            <a:fld id="{9587F809-A581-410C-8507-632760175D14}" type="slidenum">
              <a:t>&lt;#&gt;</a:t>
            </a:fld>
          </a:p>
        </p:txBody>
      </p:sp>
      <p:sp>
        <p:nvSpPr>
          <p:cNvPr id="4" name="PlaceHolder 3"/>
          <p:cNvSpPr>
            <a:spLocks noGrp="1"/>
          </p:cNvSpPr>
          <p:nvPr>
            <p:ph type="dt" idx="78"/>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2">
    <p:spTree>
      <p:nvGrpSpPr>
        <p:cNvPr id="1" name=""/>
        <p:cNvGrpSpPr/>
        <p:nvPr/>
      </p:nvGrpSpPr>
      <p:grpSpPr>
        <a:xfrm>
          <a:off x="0" y="0"/>
          <a:ext cx="0" cy="0"/>
          <a:chOff x="0" y="0"/>
          <a:chExt cx="0" cy="0"/>
        </a:xfrm>
      </p:grpSpPr>
      <p:sp>
        <p:nvSpPr>
          <p:cNvPr id="2" name="PlaceHolder 1"/>
          <p:cNvSpPr>
            <a:spLocks noGrp="1"/>
          </p:cNvSpPr>
          <p:nvPr>
            <p:ph type="ftr" idx="79"/>
          </p:nvPr>
        </p:nvSpPr>
        <p:spPr/>
        <p:txBody>
          <a:bodyPr/>
          <a:p>
            <a:r>
              <a:t>Footer</a:t>
            </a:r>
          </a:p>
        </p:txBody>
      </p:sp>
      <p:sp>
        <p:nvSpPr>
          <p:cNvPr id="3" name="PlaceHolder 2"/>
          <p:cNvSpPr>
            <a:spLocks noGrp="1"/>
          </p:cNvSpPr>
          <p:nvPr>
            <p:ph type="sldNum" idx="80"/>
          </p:nvPr>
        </p:nvSpPr>
        <p:spPr/>
        <p:txBody>
          <a:bodyPr/>
          <a:p>
            <a:fld id="{F271B635-0084-4A79-9F40-84AF83B13F2B}" type="slidenum">
              <a:t>&lt;#&gt;</a:t>
            </a:fld>
          </a:p>
        </p:txBody>
      </p:sp>
      <p:sp>
        <p:nvSpPr>
          <p:cNvPr id="4" name="PlaceHolder 3"/>
          <p:cNvSpPr>
            <a:spLocks noGrp="1"/>
          </p:cNvSpPr>
          <p:nvPr>
            <p:ph type="dt" idx="81"/>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and Content">
    <p:spTree>
      <p:nvGrpSpPr>
        <p:cNvPr id="1" name=""/>
        <p:cNvGrpSpPr/>
        <p:nvPr/>
      </p:nvGrpSpPr>
      <p:grpSpPr>
        <a:xfrm>
          <a:off x="0" y="0"/>
          <a:ext cx="0" cy="0"/>
          <a:chOff x="0" y="0"/>
          <a:chExt cx="0" cy="0"/>
        </a:xfrm>
      </p:grpSpPr>
      <p:sp>
        <p:nvSpPr>
          <p:cNvPr id="2" name="PlaceHolder 1"/>
          <p:cNvSpPr>
            <a:spLocks noGrp="1"/>
          </p:cNvSpPr>
          <p:nvPr>
            <p:ph type="ftr" idx="82"/>
          </p:nvPr>
        </p:nvSpPr>
        <p:spPr/>
        <p:txBody>
          <a:bodyPr/>
          <a:p>
            <a:r>
              <a:t>Footer</a:t>
            </a:r>
          </a:p>
        </p:txBody>
      </p:sp>
      <p:sp>
        <p:nvSpPr>
          <p:cNvPr id="3" name="PlaceHolder 2"/>
          <p:cNvSpPr>
            <a:spLocks noGrp="1"/>
          </p:cNvSpPr>
          <p:nvPr>
            <p:ph type="sldNum" idx="83"/>
          </p:nvPr>
        </p:nvSpPr>
        <p:spPr/>
        <p:txBody>
          <a:bodyPr/>
          <a:p>
            <a:fld id="{62FDD039-F8AE-4490-8B42-8D73CFB70C9A}" type="slidenum">
              <a:t>&lt;#&gt;</a:t>
            </a:fld>
          </a:p>
        </p:txBody>
      </p:sp>
      <p:sp>
        <p:nvSpPr>
          <p:cNvPr id="4" name="PlaceHolder 3"/>
          <p:cNvSpPr>
            <a:spLocks noGrp="1"/>
          </p:cNvSpPr>
          <p:nvPr>
            <p:ph type="dt" idx="84"/>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and Content">
    <p:spTree>
      <p:nvGrpSpPr>
        <p:cNvPr id="1" name=""/>
        <p:cNvGrpSpPr/>
        <p:nvPr/>
      </p:nvGrpSpPr>
      <p:grpSpPr>
        <a:xfrm>
          <a:off x="0" y="0"/>
          <a:ext cx="0" cy="0"/>
          <a:chOff x="0" y="0"/>
          <a:chExt cx="0" cy="0"/>
        </a:xfrm>
      </p:grpSpPr>
      <p:sp>
        <p:nvSpPr>
          <p:cNvPr id="2" name="PlaceHolder 1"/>
          <p:cNvSpPr>
            <a:spLocks noGrp="1"/>
          </p:cNvSpPr>
          <p:nvPr>
            <p:ph type="ftr" idx="85"/>
          </p:nvPr>
        </p:nvSpPr>
        <p:spPr/>
        <p:txBody>
          <a:bodyPr/>
          <a:p>
            <a:r>
              <a:t>Footer</a:t>
            </a:r>
          </a:p>
        </p:txBody>
      </p:sp>
      <p:sp>
        <p:nvSpPr>
          <p:cNvPr id="3" name="PlaceHolder 2"/>
          <p:cNvSpPr>
            <a:spLocks noGrp="1"/>
          </p:cNvSpPr>
          <p:nvPr>
            <p:ph type="sldNum" idx="86"/>
          </p:nvPr>
        </p:nvSpPr>
        <p:spPr/>
        <p:txBody>
          <a:bodyPr/>
          <a:p>
            <a:fld id="{09FCCC81-2B15-493E-BCC3-93E3272D7994}" type="slidenum">
              <a:t>&lt;#&gt;</a:t>
            </a:fld>
          </a:p>
        </p:txBody>
      </p:sp>
      <p:sp>
        <p:nvSpPr>
          <p:cNvPr id="4" name="PlaceHolder 3"/>
          <p:cNvSpPr>
            <a:spLocks noGrp="1"/>
          </p:cNvSpPr>
          <p:nvPr>
            <p:ph type="dt" idx="8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2555A08A-1129-4952-A6C2-D7EEEE5751F3}"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Only">
    <p:spTree>
      <p:nvGrpSpPr>
        <p:cNvPr id="1" name=""/>
        <p:cNvGrpSpPr/>
        <p:nvPr/>
      </p:nvGrpSpPr>
      <p:grpSpPr>
        <a:xfrm>
          <a:off x="0" y="0"/>
          <a:ext cx="0" cy="0"/>
          <a:chOff x="0" y="0"/>
          <a:chExt cx="0" cy="0"/>
        </a:xfrm>
      </p:grpSpPr>
      <p:sp>
        <p:nvSpPr>
          <p:cNvPr id="2" name="PlaceHolder 1"/>
          <p:cNvSpPr>
            <a:spLocks noGrp="1"/>
          </p:cNvSpPr>
          <p:nvPr>
            <p:ph type="ftr" idx="88"/>
          </p:nvPr>
        </p:nvSpPr>
        <p:spPr/>
        <p:txBody>
          <a:bodyPr/>
          <a:p>
            <a:r>
              <a:t>Footer</a:t>
            </a:r>
          </a:p>
        </p:txBody>
      </p:sp>
      <p:sp>
        <p:nvSpPr>
          <p:cNvPr id="3" name="PlaceHolder 2"/>
          <p:cNvSpPr>
            <a:spLocks noGrp="1"/>
          </p:cNvSpPr>
          <p:nvPr>
            <p:ph type="sldNum" idx="89"/>
          </p:nvPr>
        </p:nvSpPr>
        <p:spPr/>
        <p:txBody>
          <a:bodyPr/>
          <a:p>
            <a:fld id="{BBBB039B-22C8-43DE-8C3C-F09790568069}" type="slidenum">
              <a:t>&lt;#&gt;</a:t>
            </a:fld>
          </a:p>
        </p:txBody>
      </p:sp>
      <p:sp>
        <p:nvSpPr>
          <p:cNvPr id="4" name="PlaceHolder 3"/>
          <p:cNvSpPr>
            <a:spLocks noGrp="1"/>
          </p:cNvSpPr>
          <p:nvPr>
            <p:ph type="dt" idx="90"/>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Blank">
    <p:spTree>
      <p:nvGrpSpPr>
        <p:cNvPr id="1" name=""/>
        <p:cNvGrpSpPr/>
        <p:nvPr/>
      </p:nvGrpSpPr>
      <p:grpSpPr>
        <a:xfrm>
          <a:off x="0" y="0"/>
          <a:ext cx="0" cy="0"/>
          <a:chOff x="0" y="0"/>
          <a:chExt cx="0" cy="0"/>
        </a:xfrm>
      </p:grpSpPr>
      <p:sp>
        <p:nvSpPr>
          <p:cNvPr id="2" name="PlaceHolder 1"/>
          <p:cNvSpPr>
            <a:spLocks noGrp="1"/>
          </p:cNvSpPr>
          <p:nvPr>
            <p:ph type="ftr" idx="91"/>
          </p:nvPr>
        </p:nvSpPr>
        <p:spPr/>
        <p:txBody>
          <a:bodyPr/>
          <a:p>
            <a:r>
              <a:t>Footer</a:t>
            </a:r>
          </a:p>
        </p:txBody>
      </p:sp>
      <p:sp>
        <p:nvSpPr>
          <p:cNvPr id="3" name="PlaceHolder 2"/>
          <p:cNvSpPr>
            <a:spLocks noGrp="1"/>
          </p:cNvSpPr>
          <p:nvPr>
            <p:ph type="sldNum" idx="92"/>
          </p:nvPr>
        </p:nvSpPr>
        <p:spPr/>
        <p:txBody>
          <a:bodyPr/>
          <a:p>
            <a:fld id="{754488CD-591C-4F2C-8031-DB15005EE3A3}" type="slidenum">
              <a:t>&lt;#&gt;</a:t>
            </a:fld>
          </a:p>
        </p:txBody>
      </p:sp>
      <p:sp>
        <p:nvSpPr>
          <p:cNvPr id="4" name="PlaceHolder 3"/>
          <p:cNvSpPr>
            <a:spLocks noGrp="1"/>
          </p:cNvSpPr>
          <p:nvPr>
            <p:ph type="dt" idx="93"/>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3">
    <p:spTree>
      <p:nvGrpSpPr>
        <p:cNvPr id="1" name=""/>
        <p:cNvGrpSpPr/>
        <p:nvPr/>
      </p:nvGrpSpPr>
      <p:grpSpPr>
        <a:xfrm>
          <a:off x="0" y="0"/>
          <a:ext cx="0" cy="0"/>
          <a:chOff x="0" y="0"/>
          <a:chExt cx="0" cy="0"/>
        </a:xfrm>
      </p:grpSpPr>
      <p:sp>
        <p:nvSpPr>
          <p:cNvPr id="2" name="PlaceHolder 1"/>
          <p:cNvSpPr>
            <a:spLocks noGrp="1"/>
          </p:cNvSpPr>
          <p:nvPr>
            <p:ph type="ftr" idx="94"/>
          </p:nvPr>
        </p:nvSpPr>
        <p:spPr/>
        <p:txBody>
          <a:bodyPr/>
          <a:p>
            <a:r>
              <a:t>Footer</a:t>
            </a:r>
          </a:p>
        </p:txBody>
      </p:sp>
      <p:sp>
        <p:nvSpPr>
          <p:cNvPr id="3" name="PlaceHolder 2"/>
          <p:cNvSpPr>
            <a:spLocks noGrp="1"/>
          </p:cNvSpPr>
          <p:nvPr>
            <p:ph type="sldNum" idx="95"/>
          </p:nvPr>
        </p:nvSpPr>
        <p:spPr/>
        <p:txBody>
          <a:bodyPr/>
          <a:p>
            <a:fld id="{E5BD1591-4232-4075-9D5E-FCDD1229984A}" type="slidenum">
              <a:t>&lt;#&gt;</a:t>
            </a:fld>
          </a:p>
        </p:txBody>
      </p:sp>
      <p:sp>
        <p:nvSpPr>
          <p:cNvPr id="4" name="PlaceHolder 3"/>
          <p:cNvSpPr>
            <a:spLocks noGrp="1"/>
          </p:cNvSpPr>
          <p:nvPr>
            <p:ph type="dt" idx="96"/>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4">
    <p:spTree>
      <p:nvGrpSpPr>
        <p:cNvPr id="1" name=""/>
        <p:cNvGrpSpPr/>
        <p:nvPr/>
      </p:nvGrpSpPr>
      <p:grpSpPr>
        <a:xfrm>
          <a:off x="0" y="0"/>
          <a:ext cx="0" cy="0"/>
          <a:chOff x="0" y="0"/>
          <a:chExt cx="0" cy="0"/>
        </a:xfrm>
      </p:grpSpPr>
      <p:sp>
        <p:nvSpPr>
          <p:cNvPr id="2" name="PlaceHolder 1"/>
          <p:cNvSpPr>
            <a:spLocks noGrp="1"/>
          </p:cNvSpPr>
          <p:nvPr>
            <p:ph type="ftr" idx="97"/>
          </p:nvPr>
        </p:nvSpPr>
        <p:spPr/>
        <p:txBody>
          <a:bodyPr/>
          <a:p>
            <a:r>
              <a:t>Footer</a:t>
            </a:r>
          </a:p>
        </p:txBody>
      </p:sp>
      <p:sp>
        <p:nvSpPr>
          <p:cNvPr id="3" name="PlaceHolder 2"/>
          <p:cNvSpPr>
            <a:spLocks noGrp="1"/>
          </p:cNvSpPr>
          <p:nvPr>
            <p:ph type="sldNum" idx="98"/>
          </p:nvPr>
        </p:nvSpPr>
        <p:spPr/>
        <p:txBody>
          <a:bodyPr/>
          <a:p>
            <a:fld id="{AB00B4FD-2F3F-43FA-B6D4-D805F7E2FE2B}" type="slidenum">
              <a:t>&lt;#&gt;</a:t>
            </a:fld>
          </a:p>
        </p:txBody>
      </p:sp>
      <p:sp>
        <p:nvSpPr>
          <p:cNvPr id="4" name="PlaceHolder 3"/>
          <p:cNvSpPr>
            <a:spLocks noGrp="1"/>
          </p:cNvSpPr>
          <p:nvPr>
            <p:ph type="dt" idx="9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5">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19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100"/>
          </p:nvPr>
        </p:nvSpPr>
        <p:spPr/>
        <p:txBody>
          <a:bodyPr/>
          <a:p>
            <a:r>
              <a:t>Footer</a:t>
            </a:r>
          </a:p>
        </p:txBody>
      </p:sp>
      <p:sp>
        <p:nvSpPr>
          <p:cNvPr id="5" name="PlaceHolder 4"/>
          <p:cNvSpPr>
            <a:spLocks noGrp="1"/>
          </p:cNvSpPr>
          <p:nvPr>
            <p:ph type="sldNum" idx="101"/>
          </p:nvPr>
        </p:nvSpPr>
        <p:spPr/>
        <p:txBody>
          <a:bodyPr/>
          <a:p>
            <a:fld id="{116C5E7C-9319-42A4-8F1D-23605A55FB06}" type="slidenum">
              <a:t>&lt;#&gt;</a:t>
            </a:fld>
          </a:p>
        </p:txBody>
      </p:sp>
      <p:sp>
        <p:nvSpPr>
          <p:cNvPr id="6" name="PlaceHolder 5"/>
          <p:cNvSpPr>
            <a:spLocks noGrp="1"/>
          </p:cNvSpPr>
          <p:nvPr>
            <p:ph type="dt" idx="102"/>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6">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3" name="PlaceHolder 2"/>
          <p:cNvSpPr>
            <a:spLocks noGrp="1"/>
          </p:cNvSpPr>
          <p:nvPr>
            <p:ph type="ftr" idx="103"/>
          </p:nvPr>
        </p:nvSpPr>
        <p:spPr/>
        <p:txBody>
          <a:bodyPr/>
          <a:p>
            <a:r>
              <a:t>Footer</a:t>
            </a:r>
          </a:p>
        </p:txBody>
      </p:sp>
      <p:sp>
        <p:nvSpPr>
          <p:cNvPr id="4" name="PlaceHolder 3"/>
          <p:cNvSpPr>
            <a:spLocks noGrp="1"/>
          </p:cNvSpPr>
          <p:nvPr>
            <p:ph type="sldNum" idx="104"/>
          </p:nvPr>
        </p:nvSpPr>
        <p:spPr/>
        <p:txBody>
          <a:bodyPr/>
          <a:p>
            <a:fld id="{1F75FEFE-C19A-44FF-9A78-77B30FF7F2C0}" type="slidenum">
              <a:t>&lt;#&gt;</a:t>
            </a:fld>
          </a:p>
        </p:txBody>
      </p:sp>
      <p:sp>
        <p:nvSpPr>
          <p:cNvPr id="5" name="PlaceHolder 4"/>
          <p:cNvSpPr>
            <a:spLocks noGrp="1"/>
          </p:cNvSpPr>
          <p:nvPr>
            <p:ph type="dt" idx="105"/>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7">
    <p:spTree>
      <p:nvGrpSpPr>
        <p:cNvPr id="1" name=""/>
        <p:cNvGrpSpPr/>
        <p:nvPr/>
      </p:nvGrpSpPr>
      <p:grpSpPr>
        <a:xfrm>
          <a:off x="0" y="0"/>
          <a:ext cx="0" cy="0"/>
          <a:chOff x="0" y="0"/>
          <a:chExt cx="0" cy="0"/>
        </a:xfrm>
      </p:grpSpPr>
      <p:sp>
        <p:nvSpPr>
          <p:cNvPr id="2" name="PlaceHolder 1"/>
          <p:cNvSpPr>
            <a:spLocks noGrp="1"/>
          </p:cNvSpPr>
          <p:nvPr>
            <p:ph type="ftr" idx="106"/>
          </p:nvPr>
        </p:nvSpPr>
        <p:spPr/>
        <p:txBody>
          <a:bodyPr/>
          <a:p>
            <a:r>
              <a:t>Footer</a:t>
            </a:r>
          </a:p>
        </p:txBody>
      </p:sp>
      <p:sp>
        <p:nvSpPr>
          <p:cNvPr id="3" name="PlaceHolder 2"/>
          <p:cNvSpPr>
            <a:spLocks noGrp="1"/>
          </p:cNvSpPr>
          <p:nvPr>
            <p:ph type="sldNum" idx="107"/>
          </p:nvPr>
        </p:nvSpPr>
        <p:spPr/>
        <p:txBody>
          <a:bodyPr/>
          <a:p>
            <a:fld id="{D331E09F-DC33-445D-96B4-F1AC6F74E95C}" type="slidenum">
              <a:t>&lt;#&gt;</a:t>
            </a:fld>
          </a:p>
        </p:txBody>
      </p:sp>
      <p:sp>
        <p:nvSpPr>
          <p:cNvPr id="4" name="PlaceHolder 3"/>
          <p:cNvSpPr>
            <a:spLocks noGrp="1"/>
          </p:cNvSpPr>
          <p:nvPr>
            <p:ph type="dt" idx="108"/>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8">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2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2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 name="PlaceHolder 4"/>
          <p:cNvSpPr>
            <a:spLocks noGrp="1"/>
          </p:cNvSpPr>
          <p:nvPr>
            <p:ph type="ftr" idx="109"/>
          </p:nvPr>
        </p:nvSpPr>
        <p:spPr/>
        <p:txBody>
          <a:bodyPr/>
          <a:p>
            <a:r>
              <a:t>Footer</a:t>
            </a:r>
          </a:p>
        </p:txBody>
      </p:sp>
      <p:sp>
        <p:nvSpPr>
          <p:cNvPr id="6" name="PlaceHolder 5"/>
          <p:cNvSpPr>
            <a:spLocks noGrp="1"/>
          </p:cNvSpPr>
          <p:nvPr>
            <p:ph type="sldNum" idx="110"/>
          </p:nvPr>
        </p:nvSpPr>
        <p:spPr/>
        <p:txBody>
          <a:bodyPr/>
          <a:p>
            <a:fld id="{4991F59F-39DA-4115-8C1F-794CE6DDA688}" type="slidenum">
              <a:t>&lt;#&gt;</a:t>
            </a:fld>
          </a:p>
        </p:txBody>
      </p:sp>
      <p:sp>
        <p:nvSpPr>
          <p:cNvPr id="7" name="PlaceHolder 6"/>
          <p:cNvSpPr>
            <a:spLocks noGrp="1"/>
          </p:cNvSpPr>
          <p:nvPr>
            <p:ph type="dt" idx="111"/>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9">
    <p:spTree>
      <p:nvGrpSpPr>
        <p:cNvPr id="1" name=""/>
        <p:cNvGrpSpPr/>
        <p:nvPr/>
      </p:nvGrpSpPr>
      <p:grpSpPr>
        <a:xfrm>
          <a:off x="0" y="0"/>
          <a:ext cx="0" cy="0"/>
          <a:chOff x="0" y="0"/>
          <a:chExt cx="0" cy="0"/>
        </a:xfrm>
      </p:grpSpPr>
      <p:sp>
        <p:nvSpPr>
          <p:cNvPr id="2" name="PlaceHolder 1"/>
          <p:cNvSpPr>
            <a:spLocks noGrp="1"/>
          </p:cNvSpPr>
          <p:nvPr>
            <p:ph type="ftr" idx="112"/>
          </p:nvPr>
        </p:nvSpPr>
        <p:spPr/>
        <p:txBody>
          <a:bodyPr/>
          <a:p>
            <a:r>
              <a:t>Footer</a:t>
            </a:r>
          </a:p>
        </p:txBody>
      </p:sp>
      <p:sp>
        <p:nvSpPr>
          <p:cNvPr id="3" name="PlaceHolder 2"/>
          <p:cNvSpPr>
            <a:spLocks noGrp="1"/>
          </p:cNvSpPr>
          <p:nvPr>
            <p:ph type="sldNum" idx="113"/>
          </p:nvPr>
        </p:nvSpPr>
        <p:spPr/>
        <p:txBody>
          <a:bodyPr/>
          <a:p>
            <a:fld id="{3BE9A163-4B8C-4672-87A6-50BFAD6CC6A1}" type="slidenum">
              <a:t>&lt;#&gt;</a:t>
            </a:fld>
          </a:p>
        </p:txBody>
      </p:sp>
      <p:sp>
        <p:nvSpPr>
          <p:cNvPr id="4" name="PlaceHolder 3"/>
          <p:cNvSpPr>
            <a:spLocks noGrp="1"/>
          </p:cNvSpPr>
          <p:nvPr>
            <p:ph type="dt" idx="114"/>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0">
    <p:spTree>
      <p:nvGrpSpPr>
        <p:cNvPr id="1" name=""/>
        <p:cNvGrpSpPr/>
        <p:nvPr/>
      </p:nvGrpSpPr>
      <p:grpSpPr>
        <a:xfrm>
          <a:off x="0" y="0"/>
          <a:ext cx="0" cy="0"/>
          <a:chOff x="0" y="0"/>
          <a:chExt cx="0" cy="0"/>
        </a:xfrm>
      </p:grpSpPr>
      <p:sp>
        <p:nvSpPr>
          <p:cNvPr id="2" name="PlaceHolder 1"/>
          <p:cNvSpPr>
            <a:spLocks noGrp="1"/>
          </p:cNvSpPr>
          <p:nvPr>
            <p:ph type="ftr" idx="115"/>
          </p:nvPr>
        </p:nvSpPr>
        <p:spPr/>
        <p:txBody>
          <a:bodyPr/>
          <a:p>
            <a:r>
              <a:t>Footer</a:t>
            </a:r>
          </a:p>
        </p:txBody>
      </p:sp>
      <p:sp>
        <p:nvSpPr>
          <p:cNvPr id="3" name="PlaceHolder 2"/>
          <p:cNvSpPr>
            <a:spLocks noGrp="1"/>
          </p:cNvSpPr>
          <p:nvPr>
            <p:ph type="sldNum" idx="116"/>
          </p:nvPr>
        </p:nvSpPr>
        <p:spPr/>
        <p:txBody>
          <a:bodyPr/>
          <a:p>
            <a:fld id="{7275CF72-004B-4F2B-BFDF-19437B37DBD1}" type="slidenum">
              <a:t>&lt;#&gt;</a:t>
            </a:fld>
          </a:p>
        </p:txBody>
      </p:sp>
      <p:sp>
        <p:nvSpPr>
          <p:cNvPr id="4" name="PlaceHolder 3"/>
          <p:cNvSpPr>
            <a:spLocks noGrp="1"/>
          </p:cNvSpPr>
          <p:nvPr>
            <p:ph type="dt" idx="11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7A6E11E0-EB74-4DFE-A1C0-F65A1ECAFDAC}"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1">
    <p:spTree>
      <p:nvGrpSpPr>
        <p:cNvPr id="1" name=""/>
        <p:cNvGrpSpPr/>
        <p:nvPr/>
      </p:nvGrpSpPr>
      <p:grpSpPr>
        <a:xfrm>
          <a:off x="0" y="0"/>
          <a:ext cx="0" cy="0"/>
          <a:chOff x="0" y="0"/>
          <a:chExt cx="0" cy="0"/>
        </a:xfrm>
      </p:grpSpPr>
      <p:sp>
        <p:nvSpPr>
          <p:cNvPr id="2" name="PlaceHolder 1"/>
          <p:cNvSpPr>
            <a:spLocks noGrp="1"/>
          </p:cNvSpPr>
          <p:nvPr>
            <p:ph type="ftr" idx="118"/>
          </p:nvPr>
        </p:nvSpPr>
        <p:spPr/>
        <p:txBody>
          <a:bodyPr/>
          <a:p>
            <a:r>
              <a:t>Footer</a:t>
            </a:r>
          </a:p>
        </p:txBody>
      </p:sp>
      <p:sp>
        <p:nvSpPr>
          <p:cNvPr id="3" name="PlaceHolder 2"/>
          <p:cNvSpPr>
            <a:spLocks noGrp="1"/>
          </p:cNvSpPr>
          <p:nvPr>
            <p:ph type="sldNum" idx="119"/>
          </p:nvPr>
        </p:nvSpPr>
        <p:spPr/>
        <p:txBody>
          <a:bodyPr/>
          <a:p>
            <a:fld id="{0D69BF54-E28C-4A30-9529-B91C3F44AC53}" type="slidenum">
              <a:t>&lt;#&gt;</a:t>
            </a:fld>
          </a:p>
        </p:txBody>
      </p:sp>
      <p:sp>
        <p:nvSpPr>
          <p:cNvPr id="4" name="PlaceHolder 3"/>
          <p:cNvSpPr>
            <a:spLocks noGrp="1"/>
          </p:cNvSpPr>
          <p:nvPr>
            <p:ph type="dt" idx="120"/>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2">
    <p:spTree>
      <p:nvGrpSpPr>
        <p:cNvPr id="1" name=""/>
        <p:cNvGrpSpPr/>
        <p:nvPr/>
      </p:nvGrpSpPr>
      <p:grpSpPr>
        <a:xfrm>
          <a:off x="0" y="0"/>
          <a:ext cx="0" cy="0"/>
          <a:chOff x="0" y="0"/>
          <a:chExt cx="0" cy="0"/>
        </a:xfrm>
      </p:grpSpPr>
      <p:sp>
        <p:nvSpPr>
          <p:cNvPr id="2" name="PlaceHolder 1"/>
          <p:cNvSpPr>
            <a:spLocks noGrp="1"/>
          </p:cNvSpPr>
          <p:nvPr>
            <p:ph type="ftr" idx="121"/>
          </p:nvPr>
        </p:nvSpPr>
        <p:spPr/>
        <p:txBody>
          <a:bodyPr/>
          <a:p>
            <a:r>
              <a:t>Footer</a:t>
            </a:r>
          </a:p>
        </p:txBody>
      </p:sp>
      <p:sp>
        <p:nvSpPr>
          <p:cNvPr id="3" name="PlaceHolder 2"/>
          <p:cNvSpPr>
            <a:spLocks noGrp="1"/>
          </p:cNvSpPr>
          <p:nvPr>
            <p:ph type="sldNum" idx="122"/>
          </p:nvPr>
        </p:nvSpPr>
        <p:spPr/>
        <p:txBody>
          <a:bodyPr/>
          <a:p>
            <a:fld id="{A60A4B18-23C7-4675-80FB-9BDBA9033CD5}" type="slidenum">
              <a:t>&lt;#&gt;</a:t>
            </a:fld>
          </a:p>
        </p:txBody>
      </p:sp>
      <p:sp>
        <p:nvSpPr>
          <p:cNvPr id="4" name="PlaceHolder 3"/>
          <p:cNvSpPr>
            <a:spLocks noGrp="1"/>
          </p:cNvSpPr>
          <p:nvPr>
            <p:ph type="dt" idx="123"/>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3">
    <p:spTree>
      <p:nvGrpSpPr>
        <p:cNvPr id="1" name=""/>
        <p:cNvGrpSpPr/>
        <p:nvPr/>
      </p:nvGrpSpPr>
      <p:grpSpPr>
        <a:xfrm>
          <a:off x="0" y="0"/>
          <a:ext cx="0" cy="0"/>
          <a:chOff x="0" y="0"/>
          <a:chExt cx="0" cy="0"/>
        </a:xfrm>
      </p:grpSpPr>
      <p:sp>
        <p:nvSpPr>
          <p:cNvPr id="2" name="PlaceHolder 1"/>
          <p:cNvSpPr>
            <a:spLocks noGrp="1"/>
          </p:cNvSpPr>
          <p:nvPr>
            <p:ph type="ftr" idx="124"/>
          </p:nvPr>
        </p:nvSpPr>
        <p:spPr/>
        <p:txBody>
          <a:bodyPr/>
          <a:p>
            <a:r>
              <a:t>Footer</a:t>
            </a:r>
          </a:p>
        </p:txBody>
      </p:sp>
      <p:sp>
        <p:nvSpPr>
          <p:cNvPr id="3" name="PlaceHolder 2"/>
          <p:cNvSpPr>
            <a:spLocks noGrp="1"/>
          </p:cNvSpPr>
          <p:nvPr>
            <p:ph type="sldNum" idx="125"/>
          </p:nvPr>
        </p:nvSpPr>
        <p:spPr/>
        <p:txBody>
          <a:bodyPr/>
          <a:p>
            <a:fld id="{C10AD0B2-B17F-481A-AC96-08BD067C6D84}" type="slidenum">
              <a:t>&lt;#&gt;</a:t>
            </a:fld>
          </a:p>
        </p:txBody>
      </p:sp>
      <p:sp>
        <p:nvSpPr>
          <p:cNvPr id="4" name="PlaceHolder 3"/>
          <p:cNvSpPr>
            <a:spLocks noGrp="1"/>
          </p:cNvSpPr>
          <p:nvPr>
            <p:ph type="dt" idx="126"/>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4">
    <p:spTree>
      <p:nvGrpSpPr>
        <p:cNvPr id="1" name=""/>
        <p:cNvGrpSpPr/>
        <p:nvPr/>
      </p:nvGrpSpPr>
      <p:grpSpPr>
        <a:xfrm>
          <a:off x="0" y="0"/>
          <a:ext cx="0" cy="0"/>
          <a:chOff x="0" y="0"/>
          <a:chExt cx="0" cy="0"/>
        </a:xfrm>
      </p:grpSpPr>
      <p:sp>
        <p:nvSpPr>
          <p:cNvPr id="2" name="PlaceHolder 1"/>
          <p:cNvSpPr>
            <a:spLocks noGrp="1"/>
          </p:cNvSpPr>
          <p:nvPr>
            <p:ph type="ftr" idx="127"/>
          </p:nvPr>
        </p:nvSpPr>
        <p:spPr/>
        <p:txBody>
          <a:bodyPr/>
          <a:p>
            <a:r>
              <a:t>Footer</a:t>
            </a:r>
          </a:p>
        </p:txBody>
      </p:sp>
      <p:sp>
        <p:nvSpPr>
          <p:cNvPr id="3" name="PlaceHolder 2"/>
          <p:cNvSpPr>
            <a:spLocks noGrp="1"/>
          </p:cNvSpPr>
          <p:nvPr>
            <p:ph type="sldNum" idx="128"/>
          </p:nvPr>
        </p:nvSpPr>
        <p:spPr/>
        <p:txBody>
          <a:bodyPr/>
          <a:p>
            <a:fld id="{E3E0BF20-DDD8-4D26-8417-6054E8538352}" type="slidenum">
              <a:t>&lt;#&gt;</a:t>
            </a:fld>
          </a:p>
        </p:txBody>
      </p:sp>
      <p:sp>
        <p:nvSpPr>
          <p:cNvPr id="4" name="PlaceHolder 3"/>
          <p:cNvSpPr>
            <a:spLocks noGrp="1"/>
          </p:cNvSpPr>
          <p:nvPr>
            <p:ph type="dt" idx="129"/>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5">
    <p:spTree>
      <p:nvGrpSpPr>
        <p:cNvPr id="1" name=""/>
        <p:cNvGrpSpPr/>
        <p:nvPr/>
      </p:nvGrpSpPr>
      <p:grpSpPr>
        <a:xfrm>
          <a:off x="0" y="0"/>
          <a:ext cx="0" cy="0"/>
          <a:chOff x="0" y="0"/>
          <a:chExt cx="0" cy="0"/>
        </a:xfrm>
      </p:grpSpPr>
      <p:sp>
        <p:nvSpPr>
          <p:cNvPr id="2" name="PlaceHolder 1"/>
          <p:cNvSpPr>
            <a:spLocks noGrp="1"/>
          </p:cNvSpPr>
          <p:nvPr>
            <p:ph type="ftr" idx="130"/>
          </p:nvPr>
        </p:nvSpPr>
        <p:spPr/>
        <p:txBody>
          <a:bodyPr/>
          <a:p>
            <a:r>
              <a:t>Footer</a:t>
            </a:r>
          </a:p>
        </p:txBody>
      </p:sp>
      <p:sp>
        <p:nvSpPr>
          <p:cNvPr id="3" name="PlaceHolder 2"/>
          <p:cNvSpPr>
            <a:spLocks noGrp="1"/>
          </p:cNvSpPr>
          <p:nvPr>
            <p:ph type="sldNum" idx="131"/>
          </p:nvPr>
        </p:nvSpPr>
        <p:spPr/>
        <p:txBody>
          <a:bodyPr/>
          <a:p>
            <a:fld id="{2F2157EE-722F-48C5-B592-8FA3139269FB}" type="slidenum">
              <a:t>&lt;#&gt;</a:t>
            </a:fld>
          </a:p>
        </p:txBody>
      </p:sp>
      <p:sp>
        <p:nvSpPr>
          <p:cNvPr id="4" name="PlaceHolder 3"/>
          <p:cNvSpPr>
            <a:spLocks noGrp="1"/>
          </p:cNvSpPr>
          <p:nvPr>
            <p:ph type="dt" idx="132"/>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6">
    <p:spTree>
      <p:nvGrpSpPr>
        <p:cNvPr id="1" name=""/>
        <p:cNvGrpSpPr/>
        <p:nvPr/>
      </p:nvGrpSpPr>
      <p:grpSpPr>
        <a:xfrm>
          <a:off x="0" y="0"/>
          <a:ext cx="0" cy="0"/>
          <a:chOff x="0" y="0"/>
          <a:chExt cx="0" cy="0"/>
        </a:xfrm>
      </p:grpSpPr>
      <p:sp>
        <p:nvSpPr>
          <p:cNvPr id="2" name="PlaceHolder 1"/>
          <p:cNvSpPr>
            <a:spLocks noGrp="1"/>
          </p:cNvSpPr>
          <p:nvPr>
            <p:ph type="ftr" idx="133"/>
          </p:nvPr>
        </p:nvSpPr>
        <p:spPr/>
        <p:txBody>
          <a:bodyPr/>
          <a:p>
            <a:r>
              <a:t>Footer</a:t>
            </a:r>
          </a:p>
        </p:txBody>
      </p:sp>
      <p:sp>
        <p:nvSpPr>
          <p:cNvPr id="3" name="PlaceHolder 2"/>
          <p:cNvSpPr>
            <a:spLocks noGrp="1"/>
          </p:cNvSpPr>
          <p:nvPr>
            <p:ph type="sldNum" idx="134"/>
          </p:nvPr>
        </p:nvSpPr>
        <p:spPr/>
        <p:txBody>
          <a:bodyPr/>
          <a:p>
            <a:fld id="{448E0715-D54D-4431-9325-B1A868F71841}" type="slidenum">
              <a:t>&lt;#&gt;</a:t>
            </a:fld>
          </a:p>
        </p:txBody>
      </p:sp>
      <p:sp>
        <p:nvSpPr>
          <p:cNvPr id="4" name="PlaceHolder 3"/>
          <p:cNvSpPr>
            <a:spLocks noGrp="1"/>
          </p:cNvSpPr>
          <p:nvPr>
            <p:ph type="dt" idx="135"/>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7">
    <p:spTree>
      <p:nvGrpSpPr>
        <p:cNvPr id="1" name=""/>
        <p:cNvGrpSpPr/>
        <p:nvPr/>
      </p:nvGrpSpPr>
      <p:grpSpPr>
        <a:xfrm>
          <a:off x="0" y="0"/>
          <a:ext cx="0" cy="0"/>
          <a:chOff x="0" y="0"/>
          <a:chExt cx="0" cy="0"/>
        </a:xfrm>
      </p:grpSpPr>
      <p:sp>
        <p:nvSpPr>
          <p:cNvPr id="2" name="PlaceHolder 1"/>
          <p:cNvSpPr>
            <a:spLocks noGrp="1"/>
          </p:cNvSpPr>
          <p:nvPr>
            <p:ph type="ftr" idx="136"/>
          </p:nvPr>
        </p:nvSpPr>
        <p:spPr/>
        <p:txBody>
          <a:bodyPr/>
          <a:p>
            <a:r>
              <a:t>Footer</a:t>
            </a:r>
          </a:p>
        </p:txBody>
      </p:sp>
      <p:sp>
        <p:nvSpPr>
          <p:cNvPr id="3" name="PlaceHolder 2"/>
          <p:cNvSpPr>
            <a:spLocks noGrp="1"/>
          </p:cNvSpPr>
          <p:nvPr>
            <p:ph type="sldNum" idx="137"/>
          </p:nvPr>
        </p:nvSpPr>
        <p:spPr/>
        <p:txBody>
          <a:bodyPr/>
          <a:p>
            <a:fld id="{15AF79AB-8623-40E3-ABA5-15237991610A}" type="slidenum">
              <a:t>&lt;#&gt;</a:t>
            </a:fld>
          </a:p>
        </p:txBody>
      </p:sp>
      <p:sp>
        <p:nvSpPr>
          <p:cNvPr id="4" name="PlaceHolder 3"/>
          <p:cNvSpPr>
            <a:spLocks noGrp="1"/>
          </p:cNvSpPr>
          <p:nvPr>
            <p:ph type="dt" idx="138"/>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Section Header">
    <p:spTree>
      <p:nvGrpSpPr>
        <p:cNvPr id="1" name=""/>
        <p:cNvGrpSpPr/>
        <p:nvPr/>
      </p:nvGrpSpPr>
      <p:grpSpPr>
        <a:xfrm>
          <a:off x="0" y="0"/>
          <a:ext cx="0" cy="0"/>
          <a:chOff x="0" y="0"/>
          <a:chExt cx="0" cy="0"/>
        </a:xfrm>
      </p:grpSpPr>
      <p:sp>
        <p:nvSpPr>
          <p:cNvPr id="2" name="PlaceHolder 1"/>
          <p:cNvSpPr>
            <a:spLocks noGrp="1"/>
          </p:cNvSpPr>
          <p:nvPr>
            <p:ph type="ftr" idx="139"/>
          </p:nvPr>
        </p:nvSpPr>
        <p:spPr/>
        <p:txBody>
          <a:bodyPr/>
          <a:p>
            <a:r>
              <a:t>Footer</a:t>
            </a:r>
          </a:p>
        </p:txBody>
      </p:sp>
      <p:sp>
        <p:nvSpPr>
          <p:cNvPr id="3" name="PlaceHolder 2"/>
          <p:cNvSpPr>
            <a:spLocks noGrp="1"/>
          </p:cNvSpPr>
          <p:nvPr>
            <p:ph type="sldNum" idx="140"/>
          </p:nvPr>
        </p:nvSpPr>
        <p:spPr/>
        <p:txBody>
          <a:bodyPr/>
          <a:p>
            <a:fld id="{74E0D429-D671-4F81-9C84-704EFD0C88FD}" type="slidenum">
              <a:t>&lt;#&gt;</a:t>
            </a:fld>
          </a:p>
        </p:txBody>
      </p:sp>
      <p:sp>
        <p:nvSpPr>
          <p:cNvPr id="4" name="PlaceHolder 3"/>
          <p:cNvSpPr>
            <a:spLocks noGrp="1"/>
          </p:cNvSpPr>
          <p:nvPr>
            <p:ph type="dt" idx="141"/>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wo Content">
    <p:spTree>
      <p:nvGrpSpPr>
        <p:cNvPr id="1" name=""/>
        <p:cNvGrpSpPr/>
        <p:nvPr/>
      </p:nvGrpSpPr>
      <p:grpSpPr>
        <a:xfrm>
          <a:off x="0" y="0"/>
          <a:ext cx="0" cy="0"/>
          <a:chOff x="0" y="0"/>
          <a:chExt cx="0" cy="0"/>
        </a:xfrm>
      </p:grpSpPr>
      <p:sp>
        <p:nvSpPr>
          <p:cNvPr id="2" name="PlaceHolder 1"/>
          <p:cNvSpPr>
            <a:spLocks noGrp="1"/>
          </p:cNvSpPr>
          <p:nvPr>
            <p:ph type="ftr" idx="142"/>
          </p:nvPr>
        </p:nvSpPr>
        <p:spPr/>
        <p:txBody>
          <a:bodyPr/>
          <a:p>
            <a:r>
              <a:t>Footer</a:t>
            </a:r>
          </a:p>
        </p:txBody>
      </p:sp>
      <p:sp>
        <p:nvSpPr>
          <p:cNvPr id="3" name="PlaceHolder 2"/>
          <p:cNvSpPr>
            <a:spLocks noGrp="1"/>
          </p:cNvSpPr>
          <p:nvPr>
            <p:ph type="sldNum" idx="143"/>
          </p:nvPr>
        </p:nvSpPr>
        <p:spPr/>
        <p:txBody>
          <a:bodyPr/>
          <a:p>
            <a:fld id="{BB10D783-B0FA-412B-A9AB-87F3ED2607FB}" type="slidenum">
              <a:t>&lt;#&gt;</a:t>
            </a:fld>
          </a:p>
        </p:txBody>
      </p:sp>
      <p:sp>
        <p:nvSpPr>
          <p:cNvPr id="4" name="PlaceHolder 3"/>
          <p:cNvSpPr>
            <a:spLocks noGrp="1"/>
          </p:cNvSpPr>
          <p:nvPr>
            <p:ph type="dt" idx="144"/>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Comparison">
    <p:spTree>
      <p:nvGrpSpPr>
        <p:cNvPr id="1" name=""/>
        <p:cNvGrpSpPr/>
        <p:nvPr/>
      </p:nvGrpSpPr>
      <p:grpSpPr>
        <a:xfrm>
          <a:off x="0" y="0"/>
          <a:ext cx="0" cy="0"/>
          <a:chOff x="0" y="0"/>
          <a:chExt cx="0" cy="0"/>
        </a:xfrm>
      </p:grpSpPr>
      <p:sp>
        <p:nvSpPr>
          <p:cNvPr id="2" name="PlaceHolder 1"/>
          <p:cNvSpPr>
            <a:spLocks noGrp="1"/>
          </p:cNvSpPr>
          <p:nvPr>
            <p:ph type="ftr" idx="145"/>
          </p:nvPr>
        </p:nvSpPr>
        <p:spPr/>
        <p:txBody>
          <a:bodyPr/>
          <a:p>
            <a:r>
              <a:t>Footer</a:t>
            </a:r>
          </a:p>
        </p:txBody>
      </p:sp>
      <p:sp>
        <p:nvSpPr>
          <p:cNvPr id="3" name="PlaceHolder 2"/>
          <p:cNvSpPr>
            <a:spLocks noGrp="1"/>
          </p:cNvSpPr>
          <p:nvPr>
            <p:ph type="sldNum" idx="146"/>
          </p:nvPr>
        </p:nvSpPr>
        <p:spPr/>
        <p:txBody>
          <a:bodyPr/>
          <a:p>
            <a:fld id="{D852519B-59A9-4FC6-9B13-1BDABD886404}" type="slidenum">
              <a:t>&lt;#&gt;</a:t>
            </a:fld>
          </a:p>
        </p:txBody>
      </p:sp>
      <p:sp>
        <p:nvSpPr>
          <p:cNvPr id="4" name="PlaceHolder 3"/>
          <p:cNvSpPr>
            <a:spLocks noGrp="1"/>
          </p:cNvSpPr>
          <p:nvPr>
            <p:ph type="dt" idx="147"/>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A4B4A453-4D20-43E0-839E-21963A86036D}"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8">
    <p:spTree>
      <p:nvGrpSpPr>
        <p:cNvPr id="1" name=""/>
        <p:cNvGrpSpPr/>
        <p:nvPr/>
      </p:nvGrpSpPr>
      <p:grpSpPr>
        <a:xfrm>
          <a:off x="0" y="0"/>
          <a:ext cx="0" cy="0"/>
          <a:chOff x="0" y="0"/>
          <a:chExt cx="0" cy="0"/>
        </a:xfrm>
      </p:grpSpPr>
      <p:sp>
        <p:nvSpPr>
          <p:cNvPr id="2" name="PlaceHolder 1"/>
          <p:cNvSpPr>
            <a:spLocks noGrp="1"/>
          </p:cNvSpPr>
          <p:nvPr>
            <p:ph type="ftr" idx="148"/>
          </p:nvPr>
        </p:nvSpPr>
        <p:spPr/>
        <p:txBody>
          <a:bodyPr/>
          <a:p>
            <a:r>
              <a:t>Footer</a:t>
            </a:r>
          </a:p>
        </p:txBody>
      </p:sp>
      <p:sp>
        <p:nvSpPr>
          <p:cNvPr id="3" name="PlaceHolder 2"/>
          <p:cNvSpPr>
            <a:spLocks noGrp="1"/>
          </p:cNvSpPr>
          <p:nvPr>
            <p:ph type="sldNum" idx="149"/>
          </p:nvPr>
        </p:nvSpPr>
        <p:spPr/>
        <p:txBody>
          <a:bodyPr/>
          <a:p>
            <a:fld id="{5268DFBC-18F3-485D-A363-18907F2AA43D}" type="slidenum">
              <a:t>&lt;#&gt;</a:t>
            </a:fld>
          </a:p>
        </p:txBody>
      </p:sp>
      <p:sp>
        <p:nvSpPr>
          <p:cNvPr id="4" name="PlaceHolder 3"/>
          <p:cNvSpPr>
            <a:spLocks noGrp="1"/>
          </p:cNvSpPr>
          <p:nvPr>
            <p:ph type="dt" idx="150"/>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9">
    <p:spTree>
      <p:nvGrpSpPr>
        <p:cNvPr id="1" name=""/>
        <p:cNvGrpSpPr/>
        <p:nvPr/>
      </p:nvGrpSpPr>
      <p:grpSpPr>
        <a:xfrm>
          <a:off x="0" y="0"/>
          <a:ext cx="0" cy="0"/>
          <a:chOff x="0" y="0"/>
          <a:chExt cx="0" cy="0"/>
        </a:xfrm>
      </p:grpSpPr>
      <p:sp>
        <p:nvSpPr>
          <p:cNvPr id="2" name="PlaceHolder 1"/>
          <p:cNvSpPr>
            <a:spLocks noGrp="1"/>
          </p:cNvSpPr>
          <p:nvPr>
            <p:ph type="ftr" idx="151"/>
          </p:nvPr>
        </p:nvSpPr>
        <p:spPr/>
        <p:txBody>
          <a:bodyPr/>
          <a:p>
            <a:r>
              <a:t>Footer</a:t>
            </a:r>
          </a:p>
        </p:txBody>
      </p:sp>
      <p:sp>
        <p:nvSpPr>
          <p:cNvPr id="3" name="PlaceHolder 2"/>
          <p:cNvSpPr>
            <a:spLocks noGrp="1"/>
          </p:cNvSpPr>
          <p:nvPr>
            <p:ph type="sldNum" idx="152"/>
          </p:nvPr>
        </p:nvSpPr>
        <p:spPr/>
        <p:txBody>
          <a:bodyPr/>
          <a:p>
            <a:fld id="{0E1B1E88-D27C-41C7-970F-7BAACAD211BF}" type="slidenum">
              <a:t>&lt;#&gt;</a:t>
            </a:fld>
          </a:p>
        </p:txBody>
      </p:sp>
      <p:sp>
        <p:nvSpPr>
          <p:cNvPr id="4" name="PlaceHolder 3"/>
          <p:cNvSpPr>
            <a:spLocks noGrp="1"/>
          </p:cNvSpPr>
          <p:nvPr>
            <p:ph type="dt" idx="153"/>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Content with Caption">
    <p:spTree>
      <p:nvGrpSpPr>
        <p:cNvPr id="1" name=""/>
        <p:cNvGrpSpPr/>
        <p:nvPr/>
      </p:nvGrpSpPr>
      <p:grpSpPr>
        <a:xfrm>
          <a:off x="0" y="0"/>
          <a:ext cx="0" cy="0"/>
          <a:chOff x="0" y="0"/>
          <a:chExt cx="0" cy="0"/>
        </a:xfrm>
      </p:grpSpPr>
      <p:sp>
        <p:nvSpPr>
          <p:cNvPr id="2" name="PlaceHolder 1"/>
          <p:cNvSpPr>
            <a:spLocks noGrp="1"/>
          </p:cNvSpPr>
          <p:nvPr>
            <p:ph type="ftr" idx="154"/>
          </p:nvPr>
        </p:nvSpPr>
        <p:spPr/>
        <p:txBody>
          <a:bodyPr/>
          <a:p>
            <a:r>
              <a:t>Footer</a:t>
            </a:r>
          </a:p>
        </p:txBody>
      </p:sp>
      <p:sp>
        <p:nvSpPr>
          <p:cNvPr id="3" name="PlaceHolder 2"/>
          <p:cNvSpPr>
            <a:spLocks noGrp="1"/>
          </p:cNvSpPr>
          <p:nvPr>
            <p:ph type="sldNum" idx="155"/>
          </p:nvPr>
        </p:nvSpPr>
        <p:spPr/>
        <p:txBody>
          <a:bodyPr/>
          <a:p>
            <a:fld id="{8790DBD8-0902-4791-AA2E-847739573F41}" type="slidenum">
              <a:t>&lt;#&gt;</a:t>
            </a:fld>
          </a:p>
        </p:txBody>
      </p:sp>
      <p:sp>
        <p:nvSpPr>
          <p:cNvPr id="4" name="PlaceHolder 3"/>
          <p:cNvSpPr>
            <a:spLocks noGrp="1"/>
          </p:cNvSpPr>
          <p:nvPr>
            <p:ph type="dt" idx="156"/>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Content with Caption">
    <p:spTree>
      <p:nvGrpSpPr>
        <p:cNvPr id="1" name=""/>
        <p:cNvGrpSpPr/>
        <p:nvPr/>
      </p:nvGrpSpPr>
      <p:grpSpPr>
        <a:xfrm>
          <a:off x="0" y="0"/>
          <a:ext cx="0" cy="0"/>
          <a:chOff x="0" y="0"/>
          <a:chExt cx="0" cy="0"/>
        </a:xfrm>
      </p:grpSpPr>
      <p:sp>
        <p:nvSpPr>
          <p:cNvPr id="2" name="PlaceHolder 1"/>
          <p:cNvSpPr>
            <a:spLocks noGrp="1"/>
          </p:cNvSpPr>
          <p:nvPr>
            <p:ph type="ftr" idx="157"/>
          </p:nvPr>
        </p:nvSpPr>
        <p:spPr/>
        <p:txBody>
          <a:bodyPr/>
          <a:p>
            <a:r>
              <a:t>Footer</a:t>
            </a:r>
          </a:p>
        </p:txBody>
      </p:sp>
      <p:sp>
        <p:nvSpPr>
          <p:cNvPr id="3" name="PlaceHolder 2"/>
          <p:cNvSpPr>
            <a:spLocks noGrp="1"/>
          </p:cNvSpPr>
          <p:nvPr>
            <p:ph type="sldNum" idx="158"/>
          </p:nvPr>
        </p:nvSpPr>
        <p:spPr/>
        <p:txBody>
          <a:bodyPr/>
          <a:p>
            <a:fld id="{98253C70-E30E-4D34-B6E5-DDE2567C47E2}" type="slidenum">
              <a:t>&lt;#&gt;</a:t>
            </a:fld>
          </a:p>
        </p:txBody>
      </p:sp>
      <p:sp>
        <p:nvSpPr>
          <p:cNvPr id="4" name="PlaceHolder 3"/>
          <p:cNvSpPr>
            <a:spLocks noGrp="1"/>
          </p:cNvSpPr>
          <p:nvPr>
            <p:ph type="dt" idx="159"/>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
        <p:nvSpPr>
          <p:cNvPr id="2" name="PlaceHolder 1"/>
          <p:cNvSpPr>
            <a:spLocks noGrp="1"/>
          </p:cNvSpPr>
          <p:nvPr>
            <p:ph type="ftr" idx="160"/>
          </p:nvPr>
        </p:nvSpPr>
        <p:spPr/>
        <p:txBody>
          <a:bodyPr/>
          <a:p>
            <a:r>
              <a:t>Footer</a:t>
            </a:r>
          </a:p>
        </p:txBody>
      </p:sp>
      <p:sp>
        <p:nvSpPr>
          <p:cNvPr id="3" name="PlaceHolder 2"/>
          <p:cNvSpPr>
            <a:spLocks noGrp="1"/>
          </p:cNvSpPr>
          <p:nvPr>
            <p:ph type="sldNum" idx="161"/>
          </p:nvPr>
        </p:nvSpPr>
        <p:spPr/>
        <p:txBody>
          <a:bodyPr/>
          <a:p>
            <a:fld id="{373C21CD-463D-4501-9AF0-38FF722A31E4}" type="slidenum">
              <a:t>&lt;#&gt;</a:t>
            </a:fld>
          </a:p>
        </p:txBody>
      </p:sp>
      <p:sp>
        <p:nvSpPr>
          <p:cNvPr id="4" name="PlaceHolder 3"/>
          <p:cNvSpPr>
            <a:spLocks noGrp="1"/>
          </p:cNvSpPr>
          <p:nvPr>
            <p:ph type="dt" idx="162"/>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1">
    <p:spTree>
      <p:nvGrpSpPr>
        <p:cNvPr id="1" name=""/>
        <p:cNvGrpSpPr/>
        <p:nvPr/>
      </p:nvGrpSpPr>
      <p:grpSpPr>
        <a:xfrm>
          <a:off x="0" y="0"/>
          <a:ext cx="0" cy="0"/>
          <a:chOff x="0" y="0"/>
          <a:chExt cx="0" cy="0"/>
        </a:xfrm>
      </p:grpSpPr>
      <p:sp>
        <p:nvSpPr>
          <p:cNvPr id="2" name="PlaceHolder 1"/>
          <p:cNvSpPr>
            <a:spLocks noGrp="1"/>
          </p:cNvSpPr>
          <p:nvPr>
            <p:ph type="ftr" idx="163"/>
          </p:nvPr>
        </p:nvSpPr>
        <p:spPr/>
        <p:txBody>
          <a:bodyPr/>
          <a:p>
            <a:r>
              <a:t>Footer</a:t>
            </a:r>
          </a:p>
        </p:txBody>
      </p:sp>
      <p:sp>
        <p:nvSpPr>
          <p:cNvPr id="3" name="PlaceHolder 2"/>
          <p:cNvSpPr>
            <a:spLocks noGrp="1"/>
          </p:cNvSpPr>
          <p:nvPr>
            <p:ph type="sldNum" idx="164"/>
          </p:nvPr>
        </p:nvSpPr>
        <p:spPr/>
        <p:txBody>
          <a:bodyPr/>
          <a:p>
            <a:fld id="{5F37195E-B0FE-432F-8A42-E1760D8C65E4}" type="slidenum">
              <a:t>&lt;#&gt;</a:t>
            </a:fld>
          </a:p>
        </p:txBody>
      </p:sp>
      <p:sp>
        <p:nvSpPr>
          <p:cNvPr id="4" name="PlaceHolder 3"/>
          <p:cNvSpPr>
            <a:spLocks noGrp="1"/>
          </p:cNvSpPr>
          <p:nvPr>
            <p:ph type="dt" idx="165"/>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2">
    <p:spTree>
      <p:nvGrpSpPr>
        <p:cNvPr id="1" name=""/>
        <p:cNvGrpSpPr/>
        <p:nvPr/>
      </p:nvGrpSpPr>
      <p:grpSpPr>
        <a:xfrm>
          <a:off x="0" y="0"/>
          <a:ext cx="0" cy="0"/>
          <a:chOff x="0" y="0"/>
          <a:chExt cx="0" cy="0"/>
        </a:xfrm>
      </p:grpSpPr>
      <p:sp>
        <p:nvSpPr>
          <p:cNvPr id="2" name="PlaceHolder 1"/>
          <p:cNvSpPr>
            <a:spLocks noGrp="1"/>
          </p:cNvSpPr>
          <p:nvPr>
            <p:ph type="ftr" idx="166"/>
          </p:nvPr>
        </p:nvSpPr>
        <p:spPr/>
        <p:txBody>
          <a:bodyPr/>
          <a:p>
            <a:r>
              <a:t>Footer</a:t>
            </a:r>
          </a:p>
        </p:txBody>
      </p:sp>
      <p:sp>
        <p:nvSpPr>
          <p:cNvPr id="3" name="PlaceHolder 2"/>
          <p:cNvSpPr>
            <a:spLocks noGrp="1"/>
          </p:cNvSpPr>
          <p:nvPr>
            <p:ph type="sldNum" idx="167"/>
          </p:nvPr>
        </p:nvSpPr>
        <p:spPr/>
        <p:txBody>
          <a:bodyPr/>
          <a:p>
            <a:fld id="{A1E52F95-55AF-4CAF-BEF4-C297D7A95EAD}" type="slidenum">
              <a:t>&lt;#&gt;</a:t>
            </a:fld>
          </a:p>
        </p:txBody>
      </p:sp>
      <p:sp>
        <p:nvSpPr>
          <p:cNvPr id="4" name="PlaceHolder 3"/>
          <p:cNvSpPr>
            <a:spLocks noGrp="1"/>
          </p:cNvSpPr>
          <p:nvPr>
            <p:ph type="dt" idx="168"/>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3">
    <p:spTree>
      <p:nvGrpSpPr>
        <p:cNvPr id="1" name=""/>
        <p:cNvGrpSpPr/>
        <p:nvPr/>
      </p:nvGrpSpPr>
      <p:grpSpPr>
        <a:xfrm>
          <a:off x="0" y="0"/>
          <a:ext cx="0" cy="0"/>
          <a:chOff x="0" y="0"/>
          <a:chExt cx="0" cy="0"/>
        </a:xfrm>
      </p:grpSpPr>
      <p:sp>
        <p:nvSpPr>
          <p:cNvPr id="2" name="PlaceHolder 1"/>
          <p:cNvSpPr>
            <a:spLocks noGrp="1"/>
          </p:cNvSpPr>
          <p:nvPr>
            <p:ph type="ftr" idx="169"/>
          </p:nvPr>
        </p:nvSpPr>
        <p:spPr/>
        <p:txBody>
          <a:bodyPr/>
          <a:p>
            <a:r>
              <a:t>Footer</a:t>
            </a:r>
          </a:p>
        </p:txBody>
      </p:sp>
      <p:sp>
        <p:nvSpPr>
          <p:cNvPr id="3" name="PlaceHolder 2"/>
          <p:cNvSpPr>
            <a:spLocks noGrp="1"/>
          </p:cNvSpPr>
          <p:nvPr>
            <p:ph type="sldNum" idx="170"/>
          </p:nvPr>
        </p:nvSpPr>
        <p:spPr/>
        <p:txBody>
          <a:bodyPr/>
          <a:p>
            <a:fld id="{533F3400-A8B2-4766-BDF4-8B150BF171C4}" type="slidenum">
              <a:t>&lt;#&gt;</a:t>
            </a:fld>
          </a:p>
        </p:txBody>
      </p:sp>
      <p:sp>
        <p:nvSpPr>
          <p:cNvPr id="4" name="PlaceHolder 3"/>
          <p:cNvSpPr>
            <a:spLocks noGrp="1"/>
          </p:cNvSpPr>
          <p:nvPr>
            <p:ph type="dt" idx="171"/>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4">
    <p:spTree>
      <p:nvGrpSpPr>
        <p:cNvPr id="1" name=""/>
        <p:cNvGrpSpPr/>
        <p:nvPr/>
      </p:nvGrpSpPr>
      <p:grpSpPr>
        <a:xfrm>
          <a:off x="0" y="0"/>
          <a:ext cx="0" cy="0"/>
          <a:chOff x="0" y="0"/>
          <a:chExt cx="0" cy="0"/>
        </a:xfrm>
      </p:grpSpPr>
      <p:sp>
        <p:nvSpPr>
          <p:cNvPr id="2" name="PlaceHolder 1"/>
          <p:cNvSpPr>
            <a:spLocks noGrp="1"/>
          </p:cNvSpPr>
          <p:nvPr>
            <p:ph type="ftr" idx="172"/>
          </p:nvPr>
        </p:nvSpPr>
        <p:spPr/>
        <p:txBody>
          <a:bodyPr/>
          <a:p>
            <a:r>
              <a:t>Footer</a:t>
            </a:r>
          </a:p>
        </p:txBody>
      </p:sp>
      <p:sp>
        <p:nvSpPr>
          <p:cNvPr id="3" name="PlaceHolder 2"/>
          <p:cNvSpPr>
            <a:spLocks noGrp="1"/>
          </p:cNvSpPr>
          <p:nvPr>
            <p:ph type="sldNum" idx="173"/>
          </p:nvPr>
        </p:nvSpPr>
        <p:spPr/>
        <p:txBody>
          <a:bodyPr/>
          <a:p>
            <a:fld id="{C90D211B-AECF-4874-AB57-3A43F3810146}" type="slidenum">
              <a:t>&lt;#&gt;</a:t>
            </a:fld>
          </a:p>
        </p:txBody>
      </p:sp>
      <p:sp>
        <p:nvSpPr>
          <p:cNvPr id="4" name="PlaceHolder 3"/>
          <p:cNvSpPr>
            <a:spLocks noGrp="1"/>
          </p:cNvSpPr>
          <p:nvPr>
            <p:ph type="dt" idx="174"/>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5">
    <p:spTree>
      <p:nvGrpSpPr>
        <p:cNvPr id="1" name=""/>
        <p:cNvGrpSpPr/>
        <p:nvPr/>
      </p:nvGrpSpPr>
      <p:grpSpPr>
        <a:xfrm>
          <a:off x="0" y="0"/>
          <a:ext cx="0" cy="0"/>
          <a:chOff x="0" y="0"/>
          <a:chExt cx="0" cy="0"/>
        </a:xfrm>
      </p:grpSpPr>
      <p:sp>
        <p:nvSpPr>
          <p:cNvPr id="2" name="PlaceHolder 1"/>
          <p:cNvSpPr>
            <a:spLocks noGrp="1"/>
          </p:cNvSpPr>
          <p:nvPr>
            <p:ph type="ftr" idx="175"/>
          </p:nvPr>
        </p:nvSpPr>
        <p:spPr/>
        <p:txBody>
          <a:bodyPr/>
          <a:p>
            <a:r>
              <a:t>Footer</a:t>
            </a:r>
          </a:p>
        </p:txBody>
      </p:sp>
      <p:sp>
        <p:nvSpPr>
          <p:cNvPr id="3" name="PlaceHolder 2"/>
          <p:cNvSpPr>
            <a:spLocks noGrp="1"/>
          </p:cNvSpPr>
          <p:nvPr>
            <p:ph type="sldNum" idx="176"/>
          </p:nvPr>
        </p:nvSpPr>
        <p:spPr/>
        <p:txBody>
          <a:bodyPr/>
          <a:p>
            <a:fld id="{806C0C10-664A-4BA9-B3B2-9778BDF9578B}" type="slidenum">
              <a:t>&lt;#&gt;</a:t>
            </a:fld>
          </a:p>
        </p:txBody>
      </p:sp>
      <p:sp>
        <p:nvSpPr>
          <p:cNvPr id="4" name="PlaceHolder 3"/>
          <p:cNvSpPr>
            <a:spLocks noGrp="1"/>
          </p:cNvSpPr>
          <p:nvPr>
            <p:ph type="dt" idx="177"/>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Content">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B89CFDC2-E511-49B4-9A94-8080A10A905C}"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6">
    <p:spTree>
      <p:nvGrpSpPr>
        <p:cNvPr id="1" name=""/>
        <p:cNvGrpSpPr/>
        <p:nvPr/>
      </p:nvGrpSpPr>
      <p:grpSpPr>
        <a:xfrm>
          <a:off x="0" y="0"/>
          <a:ext cx="0" cy="0"/>
          <a:chOff x="0" y="0"/>
          <a:chExt cx="0" cy="0"/>
        </a:xfrm>
      </p:grpSpPr>
      <p:sp>
        <p:nvSpPr>
          <p:cNvPr id="2" name="PlaceHolder 1"/>
          <p:cNvSpPr>
            <a:spLocks noGrp="1"/>
          </p:cNvSpPr>
          <p:nvPr>
            <p:ph type="ftr" idx="178"/>
          </p:nvPr>
        </p:nvSpPr>
        <p:spPr/>
        <p:txBody>
          <a:bodyPr/>
          <a:p>
            <a:r>
              <a:t>Footer</a:t>
            </a:r>
          </a:p>
        </p:txBody>
      </p:sp>
      <p:sp>
        <p:nvSpPr>
          <p:cNvPr id="3" name="PlaceHolder 2"/>
          <p:cNvSpPr>
            <a:spLocks noGrp="1"/>
          </p:cNvSpPr>
          <p:nvPr>
            <p:ph type="sldNum" idx="179"/>
          </p:nvPr>
        </p:nvSpPr>
        <p:spPr/>
        <p:txBody>
          <a:bodyPr/>
          <a:p>
            <a:fld id="{5E472323-4FD7-44BF-949D-8F1571112661}" type="slidenum">
              <a:t>&lt;#&gt;</a:t>
            </a:fld>
          </a:p>
        </p:txBody>
      </p:sp>
      <p:sp>
        <p:nvSpPr>
          <p:cNvPr id="4" name="PlaceHolder 3"/>
          <p:cNvSpPr>
            <a:spLocks noGrp="1"/>
          </p:cNvSpPr>
          <p:nvPr>
            <p:ph type="dt" idx="180"/>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181"/>
          </p:nvPr>
        </p:nvSpPr>
        <p:spPr/>
        <p:txBody>
          <a:bodyPr/>
          <a:p>
            <a:r>
              <a:t>Footer</a:t>
            </a:r>
          </a:p>
        </p:txBody>
      </p:sp>
      <p:sp>
        <p:nvSpPr>
          <p:cNvPr id="3" name="PlaceHolder 2"/>
          <p:cNvSpPr>
            <a:spLocks noGrp="1"/>
          </p:cNvSpPr>
          <p:nvPr>
            <p:ph type="sldNum" idx="182"/>
          </p:nvPr>
        </p:nvSpPr>
        <p:spPr/>
        <p:txBody>
          <a:bodyPr/>
          <a:p>
            <a:fld id="{CB59CFF1-005B-455C-B0D8-1C834CE8530E}" type="slidenum">
              <a:t>&lt;#&gt;</a:t>
            </a:fld>
          </a:p>
        </p:txBody>
      </p:sp>
      <p:sp>
        <p:nvSpPr>
          <p:cNvPr id="4" name="PlaceHolder 3"/>
          <p:cNvSpPr>
            <a:spLocks noGrp="1"/>
          </p:cNvSpPr>
          <p:nvPr>
            <p:ph type="dt" idx="18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95A019B3-6199-46B0-98BD-7C772147A6AB}"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3B45FF79-2BC6-4D8B-9EBE-0F6C237269D8}"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Only">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DE18FE38-0E59-4E99-827C-15784F2A2F73}" type="slidenum">
              <a:t>&lt;#&gt;</a:t>
            </a:fld>
          </a:p>
        </p:txBody>
      </p:sp>
      <p:sp>
        <p:nvSpPr>
          <p:cNvPr id="4" name="PlaceHolder 3"/>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7.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8.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6.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60.xml"/>
</Relationships>
</file>

<file path=ppt/slideMasters/_rels/slideMaster61.xml.rels><?xml version="1.0" encoding="UTF-8"?>
<Relationships xmlns="http://schemas.openxmlformats.org/package/2006/relationships"><Relationship Id="rId1" Type="http://schemas.openxmlformats.org/officeDocument/2006/relationships/theme" Target="../theme/theme61.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61.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 name="Picture Placeholder 10" descr=""/>
          <p:cNvPicPr/>
          <p:nvPr/>
        </p:nvPicPr>
        <p:blipFill>
          <a:blip r:embed="rId4"/>
          <a:srcRect l="0" t="3334" r="0" b="3334"/>
          <a:stretch/>
        </p:blipFill>
        <p:spPr>
          <a:xfrm>
            <a:off x="11123280" y="162360"/>
            <a:ext cx="896400" cy="1077840"/>
          </a:xfrm>
          <a:prstGeom prst="rect">
            <a:avLst/>
          </a:prstGeom>
          <a:ln w="0">
            <a:noFill/>
          </a:ln>
        </p:spPr>
      </p:pic>
      <p:sp>
        <p:nvSpPr>
          <p:cNvPr id="2" name="PlaceHolder 1"/>
          <p:cNvSpPr>
            <a:spLocks noGrp="1"/>
          </p:cNvSpPr>
          <p:nvPr>
            <p:ph type="ftr" idx="1"/>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 name="PlaceHolder 2"/>
          <p:cNvSpPr>
            <a:spLocks noGrp="1"/>
          </p:cNvSpPr>
          <p:nvPr>
            <p:ph type="sldNum" idx="2"/>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Arial"/>
              </a:defRPr>
            </a:lvl1pPr>
          </a:lstStyle>
          <a:p>
            <a:pPr indent="0" algn="r" defTabSz="914400">
              <a:lnSpc>
                <a:spcPct val="100000"/>
              </a:lnSpc>
              <a:buNone/>
              <a:tabLst>
                <a:tab algn="l" pos="0"/>
              </a:tabLst>
            </a:pPr>
            <a:fld id="{10DBF33C-6EF1-4BBA-9ED9-CA6FFBA0ACAE}" type="slidenum">
              <a:rPr b="0" lang="en-US" sz="1200" spc="-1" strike="noStrike">
                <a:solidFill>
                  <a:schemeClr val="dk1"/>
                </a:solidFill>
                <a:latin typeface="Arial"/>
              </a:rPr>
              <a:t>&lt;number&gt;</a:t>
            </a:fld>
            <a:endParaRPr b="0" lang="en-US" sz="1200" spc="-1" strike="noStrike">
              <a:solidFill>
                <a:srgbClr val="ffffff"/>
              </a:solidFill>
              <a:latin typeface="Times New Roman"/>
            </a:endParaRPr>
          </a:p>
        </p:txBody>
      </p:sp>
      <p:sp>
        <p:nvSpPr>
          <p:cNvPr id="4" name="PlaceHolder 3"/>
          <p:cNvSpPr>
            <a:spLocks noGrp="1"/>
          </p:cNvSpPr>
          <p:nvPr>
            <p:ph type="dt" idx="3"/>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3"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44" name="Picture Placeholder 10" descr=""/>
          <p:cNvPicPr/>
          <p:nvPr/>
        </p:nvPicPr>
        <p:blipFill>
          <a:blip r:embed="rId4"/>
          <a:srcRect l="0" t="3334" r="0" b="3334"/>
          <a:stretch/>
        </p:blipFill>
        <p:spPr>
          <a:xfrm>
            <a:off x="11016360" y="244800"/>
            <a:ext cx="896400" cy="1077840"/>
          </a:xfrm>
          <a:prstGeom prst="rect">
            <a:avLst/>
          </a:prstGeom>
          <a:ln w="0">
            <a:noFill/>
          </a:ln>
        </p:spPr>
      </p:pic>
      <p:sp>
        <p:nvSpPr>
          <p:cNvPr id="45" name="PlaceHolder 1"/>
          <p:cNvSpPr>
            <a:spLocks noGrp="1"/>
          </p:cNvSpPr>
          <p:nvPr>
            <p:ph type="ftr" idx="28"/>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6" name="PlaceHolder 2"/>
          <p:cNvSpPr>
            <a:spLocks noGrp="1"/>
          </p:cNvSpPr>
          <p:nvPr>
            <p:ph type="sldNum" idx="29"/>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21B7D4E9-D40A-41DE-B715-18AD7BCF0B36}"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47" name="PlaceHolder 3"/>
          <p:cNvSpPr>
            <a:spLocks noGrp="1"/>
          </p:cNvSpPr>
          <p:nvPr>
            <p:ph type="dt" idx="30"/>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8"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49" name="Group 15"/>
          <p:cNvGrpSpPr/>
          <p:nvPr/>
        </p:nvGrpSpPr>
        <p:grpSpPr>
          <a:xfrm>
            <a:off x="11282760" y="75240"/>
            <a:ext cx="816840" cy="1077840"/>
            <a:chOff x="11282760" y="75240"/>
            <a:chExt cx="816840" cy="1077840"/>
          </a:xfrm>
        </p:grpSpPr>
        <p:pic>
          <p:nvPicPr>
            <p:cNvPr id="50" name="Picture 16" descr=""/>
            <p:cNvPicPr/>
            <p:nvPr/>
          </p:nvPicPr>
          <p:blipFill>
            <a:blip r:embed="rId4"/>
            <a:stretch/>
          </p:blipFill>
          <p:spPr>
            <a:xfrm>
              <a:off x="11282760" y="75240"/>
              <a:ext cx="816840" cy="1077840"/>
            </a:xfrm>
            <a:prstGeom prst="rect">
              <a:avLst/>
            </a:prstGeom>
            <a:ln w="0">
              <a:noFill/>
            </a:ln>
          </p:spPr>
        </p:pic>
        <p:sp>
          <p:nvSpPr>
            <p:cNvPr id="51" name="Oval 10"/>
            <p:cNvSpPr/>
            <p:nvPr/>
          </p:nvSpPr>
          <p:spPr>
            <a:xfrm>
              <a:off x="11477880" y="424080"/>
              <a:ext cx="546120" cy="55728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52" name="Picture 22" descr=""/>
            <p:cNvPicPr/>
            <p:nvPr/>
          </p:nvPicPr>
          <p:blipFill>
            <a:blip r:embed="rId5"/>
            <a:stretch/>
          </p:blipFill>
          <p:spPr>
            <a:xfrm>
              <a:off x="11559960" y="509760"/>
              <a:ext cx="381960" cy="389880"/>
            </a:xfrm>
            <a:prstGeom prst="rect">
              <a:avLst/>
            </a:prstGeom>
            <a:ln w="0">
              <a:noFill/>
            </a:ln>
          </p:spPr>
        </p:pic>
      </p:grpSp>
      <p:sp>
        <p:nvSpPr>
          <p:cNvPr id="53" name="PlaceHolder 1"/>
          <p:cNvSpPr>
            <a:spLocks noGrp="1"/>
          </p:cNvSpPr>
          <p:nvPr>
            <p:ph type="ftr" idx="31"/>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54" name="PlaceHolder 2"/>
          <p:cNvSpPr>
            <a:spLocks noGrp="1"/>
          </p:cNvSpPr>
          <p:nvPr>
            <p:ph type="sldNum" idx="32"/>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DDF703FA-5A0A-4F79-A460-EA65A5C1E702}"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55" name="PlaceHolder 3"/>
          <p:cNvSpPr>
            <a:spLocks noGrp="1"/>
          </p:cNvSpPr>
          <p:nvPr>
            <p:ph type="dt" idx="33"/>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6"/>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6"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57" name="Group 15"/>
          <p:cNvGrpSpPr/>
          <p:nvPr/>
        </p:nvGrpSpPr>
        <p:grpSpPr>
          <a:xfrm>
            <a:off x="11282760" y="75240"/>
            <a:ext cx="816840" cy="1077840"/>
            <a:chOff x="11282760" y="75240"/>
            <a:chExt cx="816840" cy="1077840"/>
          </a:xfrm>
        </p:grpSpPr>
        <p:pic>
          <p:nvPicPr>
            <p:cNvPr id="58" name="Picture 16" descr=""/>
            <p:cNvPicPr/>
            <p:nvPr/>
          </p:nvPicPr>
          <p:blipFill>
            <a:blip r:embed="rId4"/>
            <a:stretch/>
          </p:blipFill>
          <p:spPr>
            <a:xfrm>
              <a:off x="11282760" y="75240"/>
              <a:ext cx="816840" cy="1077840"/>
            </a:xfrm>
            <a:prstGeom prst="rect">
              <a:avLst/>
            </a:prstGeom>
            <a:ln w="0">
              <a:noFill/>
            </a:ln>
          </p:spPr>
        </p:pic>
        <p:sp>
          <p:nvSpPr>
            <p:cNvPr id="59" name="Oval 8"/>
            <p:cNvSpPr/>
            <p:nvPr/>
          </p:nvSpPr>
          <p:spPr>
            <a:xfrm>
              <a:off x="11477880" y="424080"/>
              <a:ext cx="546120" cy="55728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60" name="Picture 22" descr=""/>
            <p:cNvPicPr/>
            <p:nvPr/>
          </p:nvPicPr>
          <p:blipFill>
            <a:blip r:embed="rId5"/>
            <a:stretch/>
          </p:blipFill>
          <p:spPr>
            <a:xfrm>
              <a:off x="11559960" y="509760"/>
              <a:ext cx="381960" cy="389880"/>
            </a:xfrm>
            <a:prstGeom prst="rect">
              <a:avLst/>
            </a:prstGeom>
            <a:ln w="0">
              <a:noFill/>
            </a:ln>
          </p:spPr>
        </p:pic>
      </p:grpSp>
      <p:sp>
        <p:nvSpPr>
          <p:cNvPr id="61" name="PlaceHolder 1"/>
          <p:cNvSpPr>
            <a:spLocks noGrp="1"/>
          </p:cNvSpPr>
          <p:nvPr>
            <p:ph type="ftr" idx="34"/>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2" name="PlaceHolder 2"/>
          <p:cNvSpPr>
            <a:spLocks noGrp="1"/>
          </p:cNvSpPr>
          <p:nvPr>
            <p:ph type="sldNum" idx="35"/>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1B0D0FD6-A77F-4CC4-9B5E-C61C55648AC2}"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63" name="PlaceHolder 3"/>
          <p:cNvSpPr>
            <a:spLocks noGrp="1"/>
          </p:cNvSpPr>
          <p:nvPr>
            <p:ph type="dt" idx="36"/>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6"/>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4"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65" name="PlaceHolder 1"/>
          <p:cNvSpPr>
            <a:spLocks noGrp="1"/>
          </p:cNvSpPr>
          <p:nvPr>
            <p:ph type="ftr" idx="37"/>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6" name="PlaceHolder 2"/>
          <p:cNvSpPr>
            <a:spLocks noGrp="1"/>
          </p:cNvSpPr>
          <p:nvPr>
            <p:ph type="sldNum" idx="38"/>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A8407565-2CCD-4A16-9F09-56D721D745DA}"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67" name="PlaceHolder 3"/>
          <p:cNvSpPr>
            <a:spLocks noGrp="1"/>
          </p:cNvSpPr>
          <p:nvPr>
            <p:ph type="dt" idx="39"/>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8"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69" name="Group 15"/>
          <p:cNvGrpSpPr/>
          <p:nvPr/>
        </p:nvGrpSpPr>
        <p:grpSpPr>
          <a:xfrm>
            <a:off x="11282760" y="75240"/>
            <a:ext cx="816840" cy="1077840"/>
            <a:chOff x="11282760" y="75240"/>
            <a:chExt cx="816840" cy="1077840"/>
          </a:xfrm>
        </p:grpSpPr>
        <p:pic>
          <p:nvPicPr>
            <p:cNvPr id="70" name="Picture 16" descr=""/>
            <p:cNvPicPr/>
            <p:nvPr/>
          </p:nvPicPr>
          <p:blipFill>
            <a:blip r:embed="rId4"/>
            <a:stretch/>
          </p:blipFill>
          <p:spPr>
            <a:xfrm>
              <a:off x="11282760" y="75240"/>
              <a:ext cx="816840" cy="1077840"/>
            </a:xfrm>
            <a:prstGeom prst="rect">
              <a:avLst/>
            </a:prstGeom>
            <a:ln w="0">
              <a:noFill/>
            </a:ln>
          </p:spPr>
        </p:pic>
        <p:sp>
          <p:nvSpPr>
            <p:cNvPr id="71" name="Oval 11"/>
            <p:cNvSpPr/>
            <p:nvPr/>
          </p:nvSpPr>
          <p:spPr>
            <a:xfrm>
              <a:off x="11477880" y="424080"/>
              <a:ext cx="546120" cy="55728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72" name="Picture 22" descr=""/>
            <p:cNvPicPr/>
            <p:nvPr/>
          </p:nvPicPr>
          <p:blipFill>
            <a:blip r:embed="rId5"/>
            <a:stretch/>
          </p:blipFill>
          <p:spPr>
            <a:xfrm>
              <a:off x="11559960" y="509760"/>
              <a:ext cx="381960" cy="389880"/>
            </a:xfrm>
            <a:prstGeom prst="rect">
              <a:avLst/>
            </a:prstGeom>
            <a:ln w="0">
              <a:noFill/>
            </a:ln>
          </p:spPr>
        </p:pic>
      </p:grpSp>
      <p:sp>
        <p:nvSpPr>
          <p:cNvPr id="73" name="PlaceHolder 1"/>
          <p:cNvSpPr>
            <a:spLocks noGrp="1"/>
          </p:cNvSpPr>
          <p:nvPr>
            <p:ph type="ftr" idx="40"/>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4" name="PlaceHolder 2"/>
          <p:cNvSpPr>
            <a:spLocks noGrp="1"/>
          </p:cNvSpPr>
          <p:nvPr>
            <p:ph type="sldNum" idx="41"/>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357EF996-A388-4913-B443-5ADDFE829764}"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75" name="PlaceHolder 3"/>
          <p:cNvSpPr>
            <a:spLocks noGrp="1"/>
          </p:cNvSpPr>
          <p:nvPr>
            <p:ph type="dt" idx="42"/>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6"/>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6"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77" name="PlaceHolder 1"/>
          <p:cNvSpPr>
            <a:spLocks noGrp="1"/>
          </p:cNvSpPr>
          <p:nvPr>
            <p:ph type="title"/>
          </p:nvPr>
        </p:nvSpPr>
        <p:spPr>
          <a:xfrm>
            <a:off x="609480" y="273600"/>
            <a:ext cx="10971720" cy="114408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78" name="PlaceHolder 2"/>
          <p:cNvSpPr>
            <a:spLocks noGrp="1"/>
          </p:cNvSpPr>
          <p:nvPr>
            <p:ph type="ftr" idx="43"/>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9" name="PlaceHolder 3"/>
          <p:cNvSpPr>
            <a:spLocks noGrp="1"/>
          </p:cNvSpPr>
          <p:nvPr>
            <p:ph type="sldNum" idx="44"/>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E203724-4382-453B-8EDE-13D7A7A433FC}"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80" name="PlaceHolder 4"/>
          <p:cNvSpPr>
            <a:spLocks noGrp="1"/>
          </p:cNvSpPr>
          <p:nvPr>
            <p:ph type="dt" idx="45"/>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3"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84" name="PlaceHolder 1"/>
          <p:cNvSpPr>
            <a:spLocks noGrp="1"/>
          </p:cNvSpPr>
          <p:nvPr>
            <p:ph type="ftr" idx="46"/>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5" name="PlaceHolder 2"/>
          <p:cNvSpPr>
            <a:spLocks noGrp="1"/>
          </p:cNvSpPr>
          <p:nvPr>
            <p:ph type="sldNum" idx="47"/>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7B0C8989-A5E3-4931-AD6F-DCD18DE26C8E}"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86" name="PlaceHolder 3"/>
          <p:cNvSpPr>
            <a:spLocks noGrp="1"/>
          </p:cNvSpPr>
          <p:nvPr>
            <p:ph type="dt" idx="48"/>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7"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88" name="PlaceHolder 1"/>
          <p:cNvSpPr>
            <a:spLocks noGrp="1"/>
          </p:cNvSpPr>
          <p:nvPr>
            <p:ph type="ftr" idx="49"/>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9" name="PlaceHolder 2"/>
          <p:cNvSpPr>
            <a:spLocks noGrp="1"/>
          </p:cNvSpPr>
          <p:nvPr>
            <p:ph type="sldNum" idx="50"/>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010A54B5-67C6-4EA3-859C-6684B8546E34}"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90" name="PlaceHolder 3"/>
          <p:cNvSpPr>
            <a:spLocks noGrp="1"/>
          </p:cNvSpPr>
          <p:nvPr>
            <p:ph type="dt" idx="51"/>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1"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92" name="Group 15"/>
          <p:cNvGrpSpPr/>
          <p:nvPr/>
        </p:nvGrpSpPr>
        <p:grpSpPr>
          <a:xfrm>
            <a:off x="11282760" y="75240"/>
            <a:ext cx="816840" cy="1077840"/>
            <a:chOff x="11282760" y="75240"/>
            <a:chExt cx="816840" cy="1077840"/>
          </a:xfrm>
        </p:grpSpPr>
        <p:pic>
          <p:nvPicPr>
            <p:cNvPr id="93" name="Picture 16" descr=""/>
            <p:cNvPicPr/>
            <p:nvPr/>
          </p:nvPicPr>
          <p:blipFill>
            <a:blip r:embed="rId4"/>
            <a:stretch/>
          </p:blipFill>
          <p:spPr>
            <a:xfrm>
              <a:off x="11282760" y="75240"/>
              <a:ext cx="816840" cy="1077840"/>
            </a:xfrm>
            <a:prstGeom prst="rect">
              <a:avLst/>
            </a:prstGeom>
            <a:ln w="0">
              <a:noFill/>
            </a:ln>
          </p:spPr>
        </p:pic>
        <p:sp>
          <p:nvSpPr>
            <p:cNvPr id="94" name="Oval 10"/>
            <p:cNvSpPr/>
            <p:nvPr/>
          </p:nvSpPr>
          <p:spPr>
            <a:xfrm>
              <a:off x="11477880" y="424080"/>
              <a:ext cx="546120" cy="55728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95" name="Picture 22" descr=""/>
            <p:cNvPicPr/>
            <p:nvPr/>
          </p:nvPicPr>
          <p:blipFill>
            <a:blip r:embed="rId5"/>
            <a:stretch/>
          </p:blipFill>
          <p:spPr>
            <a:xfrm>
              <a:off x="11559960" y="509760"/>
              <a:ext cx="381960" cy="389880"/>
            </a:xfrm>
            <a:prstGeom prst="rect">
              <a:avLst/>
            </a:prstGeom>
            <a:ln w="0">
              <a:noFill/>
            </a:ln>
          </p:spPr>
        </p:pic>
      </p:grpSp>
      <p:sp>
        <p:nvSpPr>
          <p:cNvPr id="96" name="PlaceHolder 1"/>
          <p:cNvSpPr>
            <a:spLocks noGrp="1"/>
          </p:cNvSpPr>
          <p:nvPr>
            <p:ph type="ftr" idx="52"/>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97" name="PlaceHolder 2"/>
          <p:cNvSpPr>
            <a:spLocks noGrp="1"/>
          </p:cNvSpPr>
          <p:nvPr>
            <p:ph type="sldNum" idx="53"/>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D22B74F-D066-4866-B4B3-EC6957434045}"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98" name="PlaceHolder 3"/>
          <p:cNvSpPr>
            <a:spLocks noGrp="1"/>
          </p:cNvSpPr>
          <p:nvPr>
            <p:ph type="dt" idx="54"/>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6"/>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9"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00" name="PlaceHolder 1"/>
          <p:cNvSpPr>
            <a:spLocks noGrp="1"/>
          </p:cNvSpPr>
          <p:nvPr>
            <p:ph type="ftr" idx="55"/>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01" name="PlaceHolder 2"/>
          <p:cNvSpPr>
            <a:spLocks noGrp="1"/>
          </p:cNvSpPr>
          <p:nvPr>
            <p:ph type="sldNum" idx="56"/>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2A42A73F-8B5D-44A7-8B49-68DBDEDAEB6B}"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02" name="PlaceHolder 3"/>
          <p:cNvSpPr>
            <a:spLocks noGrp="1"/>
          </p:cNvSpPr>
          <p:nvPr>
            <p:ph type="dt" idx="57"/>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6" name="PlaceHolder 1"/>
          <p:cNvSpPr>
            <a:spLocks noGrp="1"/>
          </p:cNvSpPr>
          <p:nvPr>
            <p:ph type="ftr" idx="4"/>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 name="PlaceHolder 2"/>
          <p:cNvSpPr>
            <a:spLocks noGrp="1"/>
          </p:cNvSpPr>
          <p:nvPr>
            <p:ph type="sldNum" idx="5"/>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F5061682-42A0-4602-B17E-F591674D86C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8" name="PlaceHolder 3"/>
          <p:cNvSpPr>
            <a:spLocks noGrp="1"/>
          </p:cNvSpPr>
          <p:nvPr>
            <p:ph type="dt" idx="6"/>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03"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104" name="Group 15"/>
          <p:cNvGrpSpPr/>
          <p:nvPr/>
        </p:nvGrpSpPr>
        <p:grpSpPr>
          <a:xfrm>
            <a:off x="11282760" y="75240"/>
            <a:ext cx="816840" cy="1077840"/>
            <a:chOff x="11282760" y="75240"/>
            <a:chExt cx="816840" cy="1077840"/>
          </a:xfrm>
        </p:grpSpPr>
        <p:pic>
          <p:nvPicPr>
            <p:cNvPr id="105" name="Picture 16" descr=""/>
            <p:cNvPicPr/>
            <p:nvPr/>
          </p:nvPicPr>
          <p:blipFill>
            <a:blip r:embed="rId4"/>
            <a:stretch/>
          </p:blipFill>
          <p:spPr>
            <a:xfrm>
              <a:off x="11282760" y="75240"/>
              <a:ext cx="816840" cy="1077840"/>
            </a:xfrm>
            <a:prstGeom prst="rect">
              <a:avLst/>
            </a:prstGeom>
            <a:ln w="0">
              <a:noFill/>
            </a:ln>
          </p:spPr>
        </p:pic>
        <p:sp>
          <p:nvSpPr>
            <p:cNvPr id="106" name="Oval 10"/>
            <p:cNvSpPr/>
            <p:nvPr/>
          </p:nvSpPr>
          <p:spPr>
            <a:xfrm>
              <a:off x="11477880" y="424080"/>
              <a:ext cx="546120" cy="55728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07" name="Picture 22" descr=""/>
            <p:cNvPicPr/>
            <p:nvPr/>
          </p:nvPicPr>
          <p:blipFill>
            <a:blip r:embed="rId5"/>
            <a:stretch/>
          </p:blipFill>
          <p:spPr>
            <a:xfrm>
              <a:off x="11559960" y="509760"/>
              <a:ext cx="381960" cy="389880"/>
            </a:xfrm>
            <a:prstGeom prst="rect">
              <a:avLst/>
            </a:prstGeom>
            <a:ln w="0">
              <a:noFill/>
            </a:ln>
          </p:spPr>
        </p:pic>
      </p:grpSp>
      <p:sp>
        <p:nvSpPr>
          <p:cNvPr id="108" name="PlaceHolder 1"/>
          <p:cNvSpPr>
            <a:spLocks noGrp="1"/>
          </p:cNvSpPr>
          <p:nvPr>
            <p:ph type="ftr" idx="58"/>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09" name="PlaceHolder 2"/>
          <p:cNvSpPr>
            <a:spLocks noGrp="1"/>
          </p:cNvSpPr>
          <p:nvPr>
            <p:ph type="sldNum" idx="59"/>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7B4C6DA5-A3EE-4EFC-A376-A1F1AEEB6A7C}"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10" name="PlaceHolder 3"/>
          <p:cNvSpPr>
            <a:spLocks noGrp="1"/>
          </p:cNvSpPr>
          <p:nvPr>
            <p:ph type="dt" idx="60"/>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6"/>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1"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112" name="Group 15"/>
          <p:cNvGrpSpPr/>
          <p:nvPr/>
        </p:nvGrpSpPr>
        <p:grpSpPr>
          <a:xfrm>
            <a:off x="11282760" y="75240"/>
            <a:ext cx="816840" cy="1077840"/>
            <a:chOff x="11282760" y="75240"/>
            <a:chExt cx="816840" cy="1077840"/>
          </a:xfrm>
        </p:grpSpPr>
        <p:pic>
          <p:nvPicPr>
            <p:cNvPr id="113" name="Picture 16" descr=""/>
            <p:cNvPicPr/>
            <p:nvPr/>
          </p:nvPicPr>
          <p:blipFill>
            <a:blip r:embed="rId4"/>
            <a:stretch/>
          </p:blipFill>
          <p:spPr>
            <a:xfrm>
              <a:off x="11282760" y="75240"/>
              <a:ext cx="816840" cy="1077840"/>
            </a:xfrm>
            <a:prstGeom prst="rect">
              <a:avLst/>
            </a:prstGeom>
            <a:ln w="0">
              <a:noFill/>
            </a:ln>
          </p:spPr>
        </p:pic>
        <p:sp>
          <p:nvSpPr>
            <p:cNvPr id="114" name="Oval 11"/>
            <p:cNvSpPr/>
            <p:nvPr/>
          </p:nvSpPr>
          <p:spPr>
            <a:xfrm>
              <a:off x="11477880" y="424080"/>
              <a:ext cx="546120" cy="55728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15" name="Picture 22" descr=""/>
            <p:cNvPicPr/>
            <p:nvPr/>
          </p:nvPicPr>
          <p:blipFill>
            <a:blip r:embed="rId5"/>
            <a:stretch/>
          </p:blipFill>
          <p:spPr>
            <a:xfrm>
              <a:off x="11559960" y="509760"/>
              <a:ext cx="381960" cy="389880"/>
            </a:xfrm>
            <a:prstGeom prst="rect">
              <a:avLst/>
            </a:prstGeom>
            <a:ln w="0">
              <a:noFill/>
            </a:ln>
          </p:spPr>
        </p:pic>
      </p:grpSp>
      <p:sp>
        <p:nvSpPr>
          <p:cNvPr id="116" name="PlaceHolder 1"/>
          <p:cNvSpPr>
            <a:spLocks noGrp="1"/>
          </p:cNvSpPr>
          <p:nvPr>
            <p:ph type="ftr" idx="61"/>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17" name="PlaceHolder 2"/>
          <p:cNvSpPr>
            <a:spLocks noGrp="1"/>
          </p:cNvSpPr>
          <p:nvPr>
            <p:ph type="sldNum" idx="62"/>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66842A35-D905-4E05-9972-25A109FCFFFF}"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18" name="PlaceHolder 3"/>
          <p:cNvSpPr>
            <a:spLocks noGrp="1"/>
          </p:cNvSpPr>
          <p:nvPr>
            <p:ph type="dt" idx="63"/>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9" r:id="rId6"/>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9"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120" name="Group 15"/>
          <p:cNvGrpSpPr/>
          <p:nvPr/>
        </p:nvGrpSpPr>
        <p:grpSpPr>
          <a:xfrm>
            <a:off x="11282760" y="75240"/>
            <a:ext cx="816840" cy="1077840"/>
            <a:chOff x="11282760" y="75240"/>
            <a:chExt cx="816840" cy="1077840"/>
          </a:xfrm>
        </p:grpSpPr>
        <p:pic>
          <p:nvPicPr>
            <p:cNvPr id="121" name="Picture 16" descr=""/>
            <p:cNvPicPr/>
            <p:nvPr/>
          </p:nvPicPr>
          <p:blipFill>
            <a:blip r:embed="rId4"/>
            <a:stretch/>
          </p:blipFill>
          <p:spPr>
            <a:xfrm>
              <a:off x="11282760" y="75240"/>
              <a:ext cx="816840" cy="1077840"/>
            </a:xfrm>
            <a:prstGeom prst="rect">
              <a:avLst/>
            </a:prstGeom>
            <a:ln w="0">
              <a:noFill/>
            </a:ln>
          </p:spPr>
        </p:pic>
        <p:sp>
          <p:nvSpPr>
            <p:cNvPr id="122" name="Oval 13"/>
            <p:cNvSpPr/>
            <p:nvPr/>
          </p:nvSpPr>
          <p:spPr>
            <a:xfrm>
              <a:off x="11477880" y="424080"/>
              <a:ext cx="546120" cy="55728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23" name="Picture 22" descr=""/>
            <p:cNvPicPr/>
            <p:nvPr/>
          </p:nvPicPr>
          <p:blipFill>
            <a:blip r:embed="rId5"/>
            <a:stretch/>
          </p:blipFill>
          <p:spPr>
            <a:xfrm>
              <a:off x="11559960" y="509760"/>
              <a:ext cx="381960" cy="389880"/>
            </a:xfrm>
            <a:prstGeom prst="rect">
              <a:avLst/>
            </a:prstGeom>
            <a:ln w="0">
              <a:noFill/>
            </a:ln>
          </p:spPr>
        </p:pic>
      </p:grpSp>
      <p:sp>
        <p:nvSpPr>
          <p:cNvPr id="124" name="PlaceHolder 1"/>
          <p:cNvSpPr>
            <a:spLocks noGrp="1"/>
          </p:cNvSpPr>
          <p:nvPr>
            <p:ph type="ftr" idx="64"/>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25" name="PlaceHolder 2"/>
          <p:cNvSpPr>
            <a:spLocks noGrp="1"/>
          </p:cNvSpPr>
          <p:nvPr>
            <p:ph type="sldNum" idx="65"/>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6243EB1B-8452-42B6-B304-6398C360BCC0}"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26" name="PlaceHolder 3"/>
          <p:cNvSpPr>
            <a:spLocks noGrp="1"/>
          </p:cNvSpPr>
          <p:nvPr>
            <p:ph type="dt" idx="66"/>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1" r:id="rId6"/>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7"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128" name="Group 15"/>
          <p:cNvGrpSpPr/>
          <p:nvPr/>
        </p:nvGrpSpPr>
        <p:grpSpPr>
          <a:xfrm>
            <a:off x="11282760" y="75240"/>
            <a:ext cx="816840" cy="1077840"/>
            <a:chOff x="11282760" y="75240"/>
            <a:chExt cx="816840" cy="1077840"/>
          </a:xfrm>
        </p:grpSpPr>
        <p:pic>
          <p:nvPicPr>
            <p:cNvPr id="129" name="Picture 16" descr=""/>
            <p:cNvPicPr/>
            <p:nvPr/>
          </p:nvPicPr>
          <p:blipFill>
            <a:blip r:embed="rId4"/>
            <a:stretch/>
          </p:blipFill>
          <p:spPr>
            <a:xfrm>
              <a:off x="11282760" y="75240"/>
              <a:ext cx="816840" cy="1077840"/>
            </a:xfrm>
            <a:prstGeom prst="rect">
              <a:avLst/>
            </a:prstGeom>
            <a:ln w="0">
              <a:noFill/>
            </a:ln>
          </p:spPr>
        </p:pic>
        <p:sp>
          <p:nvSpPr>
            <p:cNvPr id="130" name="Oval 9"/>
            <p:cNvSpPr/>
            <p:nvPr/>
          </p:nvSpPr>
          <p:spPr>
            <a:xfrm>
              <a:off x="11477880" y="424080"/>
              <a:ext cx="546120" cy="55728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31" name="Picture 22" descr=""/>
            <p:cNvPicPr/>
            <p:nvPr/>
          </p:nvPicPr>
          <p:blipFill>
            <a:blip r:embed="rId5"/>
            <a:stretch/>
          </p:blipFill>
          <p:spPr>
            <a:xfrm>
              <a:off x="11559960" y="509760"/>
              <a:ext cx="381960" cy="389880"/>
            </a:xfrm>
            <a:prstGeom prst="rect">
              <a:avLst/>
            </a:prstGeom>
            <a:ln w="0">
              <a:noFill/>
            </a:ln>
          </p:spPr>
        </p:pic>
      </p:grpSp>
      <p:sp>
        <p:nvSpPr>
          <p:cNvPr id="132" name="PlaceHolder 1"/>
          <p:cNvSpPr>
            <a:spLocks noGrp="1"/>
          </p:cNvSpPr>
          <p:nvPr>
            <p:ph type="ftr" idx="67"/>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33" name="PlaceHolder 2"/>
          <p:cNvSpPr>
            <a:spLocks noGrp="1"/>
          </p:cNvSpPr>
          <p:nvPr>
            <p:ph type="sldNum" idx="68"/>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CFF0AD62-5F29-4648-B9C3-CC904C3A8178}"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34" name="PlaceHolder 3"/>
          <p:cNvSpPr>
            <a:spLocks noGrp="1"/>
          </p:cNvSpPr>
          <p:nvPr>
            <p:ph type="dt" idx="69"/>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3" r:id="rId6"/>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5"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36" name="PlaceHolder 1"/>
          <p:cNvSpPr>
            <a:spLocks noGrp="1"/>
          </p:cNvSpPr>
          <p:nvPr>
            <p:ph type="ftr" idx="70"/>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37" name="PlaceHolder 2"/>
          <p:cNvSpPr>
            <a:spLocks noGrp="1"/>
          </p:cNvSpPr>
          <p:nvPr>
            <p:ph type="sldNum" idx="71"/>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E5E8B16F-3713-4C14-9E3A-EE81062CE630}"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38" name="PlaceHolder 3"/>
          <p:cNvSpPr>
            <a:spLocks noGrp="1"/>
          </p:cNvSpPr>
          <p:nvPr>
            <p:ph type="dt" idx="72"/>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9"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40" name="Picture 8" descr=""/>
          <p:cNvPicPr/>
          <p:nvPr/>
        </p:nvPicPr>
        <p:blipFill>
          <a:blip r:embed="rId4"/>
          <a:stretch/>
        </p:blipFill>
        <p:spPr>
          <a:xfrm>
            <a:off x="11020320" y="239760"/>
            <a:ext cx="951840" cy="1142280"/>
          </a:xfrm>
          <a:prstGeom prst="rect">
            <a:avLst/>
          </a:prstGeom>
          <a:ln w="0">
            <a:noFill/>
          </a:ln>
        </p:spPr>
      </p:pic>
      <p:sp>
        <p:nvSpPr>
          <p:cNvPr id="141" name="PlaceHolder 1"/>
          <p:cNvSpPr>
            <a:spLocks noGrp="1"/>
          </p:cNvSpPr>
          <p:nvPr>
            <p:ph type="ftr" idx="73"/>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42" name="PlaceHolder 2"/>
          <p:cNvSpPr>
            <a:spLocks noGrp="1"/>
          </p:cNvSpPr>
          <p:nvPr>
            <p:ph type="sldNum" idx="74"/>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65309638-560B-4170-AD0B-7074BE4B6CA6}"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43" name="PlaceHolder 3"/>
          <p:cNvSpPr>
            <a:spLocks noGrp="1"/>
          </p:cNvSpPr>
          <p:nvPr>
            <p:ph type="dt" idx="75"/>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7" r:id="rId5"/>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44"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45" name="PlaceHolder 1"/>
          <p:cNvSpPr>
            <a:spLocks noGrp="1"/>
          </p:cNvSpPr>
          <p:nvPr>
            <p:ph type="ftr" idx="76"/>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46" name="PlaceHolder 2"/>
          <p:cNvSpPr>
            <a:spLocks noGrp="1"/>
          </p:cNvSpPr>
          <p:nvPr>
            <p:ph type="sldNum" idx="77"/>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35C4B7CB-BAD8-408B-AE4C-48060EDDD33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47" name="PlaceHolder 3"/>
          <p:cNvSpPr>
            <a:spLocks noGrp="1"/>
          </p:cNvSpPr>
          <p:nvPr>
            <p:ph type="dt" idx="78"/>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9" r:id="rId4"/>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48"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49" name="Picture 8" descr=""/>
          <p:cNvPicPr/>
          <p:nvPr/>
        </p:nvPicPr>
        <p:blipFill>
          <a:blip r:embed="rId4"/>
          <a:stretch/>
        </p:blipFill>
        <p:spPr>
          <a:xfrm>
            <a:off x="11174400" y="17640"/>
            <a:ext cx="985680" cy="1182960"/>
          </a:xfrm>
          <a:prstGeom prst="rect">
            <a:avLst/>
          </a:prstGeom>
          <a:ln w="0">
            <a:noFill/>
          </a:ln>
        </p:spPr>
      </p:pic>
      <p:sp>
        <p:nvSpPr>
          <p:cNvPr id="150" name="PlaceHolder 1"/>
          <p:cNvSpPr>
            <a:spLocks noGrp="1"/>
          </p:cNvSpPr>
          <p:nvPr>
            <p:ph type="ftr" idx="79"/>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51" name="PlaceHolder 2"/>
          <p:cNvSpPr>
            <a:spLocks noGrp="1"/>
          </p:cNvSpPr>
          <p:nvPr>
            <p:ph type="sldNum" idx="80"/>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ADCB94C-9D86-40BB-8ED1-4D0CE23DA20B}"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52" name="PlaceHolder 3"/>
          <p:cNvSpPr>
            <a:spLocks noGrp="1"/>
          </p:cNvSpPr>
          <p:nvPr>
            <p:ph type="dt" idx="81"/>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5"/>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3"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54" name="PlaceHolder 1"/>
          <p:cNvSpPr>
            <a:spLocks noGrp="1"/>
          </p:cNvSpPr>
          <p:nvPr>
            <p:ph type="ftr" idx="82"/>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55" name="PlaceHolder 2"/>
          <p:cNvSpPr>
            <a:spLocks noGrp="1"/>
          </p:cNvSpPr>
          <p:nvPr>
            <p:ph type="sldNum" idx="83"/>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69DED0FC-96D2-474A-B85F-026753668EFC}"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56" name="PlaceHolder 3"/>
          <p:cNvSpPr>
            <a:spLocks noGrp="1"/>
          </p:cNvSpPr>
          <p:nvPr>
            <p:ph type="dt" idx="84"/>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03" r:id="rId4"/>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7"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58" name="PlaceHolder 1"/>
          <p:cNvSpPr>
            <a:spLocks noGrp="1"/>
          </p:cNvSpPr>
          <p:nvPr>
            <p:ph type="ftr" idx="85"/>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59" name="PlaceHolder 2"/>
          <p:cNvSpPr>
            <a:spLocks noGrp="1"/>
          </p:cNvSpPr>
          <p:nvPr>
            <p:ph type="sldNum" idx="86"/>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A4F86FAA-DBDA-4739-92E6-6EEA07D6876A}"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60" name="PlaceHolder 3"/>
          <p:cNvSpPr>
            <a:spLocks noGrp="1"/>
          </p:cNvSpPr>
          <p:nvPr>
            <p:ph type="dt" idx="87"/>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6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16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05"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0" name="PlaceHolder 1"/>
          <p:cNvSpPr>
            <a:spLocks noGrp="1"/>
          </p:cNvSpPr>
          <p:nvPr>
            <p:ph type="ftr" idx="7"/>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1" name="PlaceHolder 2"/>
          <p:cNvSpPr>
            <a:spLocks noGrp="1"/>
          </p:cNvSpPr>
          <p:nvPr>
            <p:ph type="sldNum" idx="8"/>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Arial"/>
              </a:defRPr>
            </a:lvl1pPr>
          </a:lstStyle>
          <a:p>
            <a:pPr indent="0" algn="r" defTabSz="914400">
              <a:lnSpc>
                <a:spcPct val="100000"/>
              </a:lnSpc>
              <a:buNone/>
              <a:tabLst>
                <a:tab algn="l" pos="0"/>
              </a:tabLst>
            </a:pPr>
            <a:fld id="{B8B316A4-3C7D-42C1-8B52-4B99ED84A093}" type="slidenum">
              <a:rPr b="0" lang="en-US" sz="1200" spc="-1" strike="noStrike">
                <a:solidFill>
                  <a:schemeClr val="dk1"/>
                </a:solidFill>
                <a:latin typeface="Arial"/>
              </a:rPr>
              <a:t>&lt;number&gt;</a:t>
            </a:fld>
            <a:endParaRPr b="0" lang="en-US" sz="1200" spc="-1" strike="noStrike">
              <a:solidFill>
                <a:srgbClr val="ffffff"/>
              </a:solidFill>
              <a:latin typeface="Times New Roman"/>
            </a:endParaRPr>
          </a:p>
        </p:txBody>
      </p:sp>
      <p:sp>
        <p:nvSpPr>
          <p:cNvPr id="12" name="PlaceHolder 3"/>
          <p:cNvSpPr>
            <a:spLocks noGrp="1"/>
          </p:cNvSpPr>
          <p:nvPr>
            <p:ph type="dt" idx="9"/>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3"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64" name="PlaceHolder 1"/>
          <p:cNvSpPr>
            <a:spLocks noGrp="1"/>
          </p:cNvSpPr>
          <p:nvPr>
            <p:ph type="ftr" idx="88"/>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65" name="PlaceHolder 2"/>
          <p:cNvSpPr>
            <a:spLocks noGrp="1"/>
          </p:cNvSpPr>
          <p:nvPr>
            <p:ph type="sldNum" idx="89"/>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1D832C01-BA76-40F7-A4B3-1036B77143F2}"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66" name="PlaceHolder 3"/>
          <p:cNvSpPr>
            <a:spLocks noGrp="1"/>
          </p:cNvSpPr>
          <p:nvPr>
            <p:ph type="dt" idx="90"/>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6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16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07" r:id="rId4"/>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9"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70" name="PlaceHolder 1"/>
          <p:cNvSpPr>
            <a:spLocks noGrp="1"/>
          </p:cNvSpPr>
          <p:nvPr>
            <p:ph type="ftr" idx="91"/>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71" name="PlaceHolder 2"/>
          <p:cNvSpPr>
            <a:spLocks noGrp="1"/>
          </p:cNvSpPr>
          <p:nvPr>
            <p:ph type="sldNum" idx="92"/>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53AA7D34-F9A9-4943-89DB-963186E898EC}"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72" name="PlaceHolder 3"/>
          <p:cNvSpPr>
            <a:spLocks noGrp="1"/>
          </p:cNvSpPr>
          <p:nvPr>
            <p:ph type="dt" idx="93"/>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09" r:id="rId4"/>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73"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74" name="PlaceHolder 1"/>
          <p:cNvSpPr>
            <a:spLocks noGrp="1"/>
          </p:cNvSpPr>
          <p:nvPr>
            <p:ph type="ftr" idx="94"/>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75" name="PlaceHolder 2"/>
          <p:cNvSpPr>
            <a:spLocks noGrp="1"/>
          </p:cNvSpPr>
          <p:nvPr>
            <p:ph type="sldNum" idx="95"/>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11C7D18E-66E7-4178-8672-366032DED275}"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76" name="PlaceHolder 3"/>
          <p:cNvSpPr>
            <a:spLocks noGrp="1"/>
          </p:cNvSpPr>
          <p:nvPr>
            <p:ph type="dt" idx="96"/>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11" r:id="rId4"/>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77"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78" name="Picture 7" descr=""/>
          <p:cNvPicPr/>
          <p:nvPr/>
        </p:nvPicPr>
        <p:blipFill>
          <a:blip r:embed="rId4"/>
          <a:stretch/>
        </p:blipFill>
        <p:spPr>
          <a:xfrm>
            <a:off x="10999440" y="165960"/>
            <a:ext cx="985680" cy="1182960"/>
          </a:xfrm>
          <a:prstGeom prst="rect">
            <a:avLst/>
          </a:prstGeom>
          <a:ln w="0">
            <a:noFill/>
          </a:ln>
        </p:spPr>
      </p:pic>
      <p:sp>
        <p:nvSpPr>
          <p:cNvPr id="179" name="PlaceHolder 1"/>
          <p:cNvSpPr>
            <a:spLocks noGrp="1"/>
          </p:cNvSpPr>
          <p:nvPr>
            <p:ph type="ftr" idx="97"/>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80" name="PlaceHolder 2"/>
          <p:cNvSpPr>
            <a:spLocks noGrp="1"/>
          </p:cNvSpPr>
          <p:nvPr>
            <p:ph type="sldNum" idx="98"/>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1D548A38-B367-452B-A1E4-ABD6AFB08207}"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81" name="PlaceHolder 3"/>
          <p:cNvSpPr>
            <a:spLocks noGrp="1"/>
          </p:cNvSpPr>
          <p:nvPr>
            <p:ph type="dt" idx="99"/>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82"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18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13" r:id="rId5"/>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84"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85" name="Picture 7" descr=""/>
          <p:cNvPicPr/>
          <p:nvPr/>
        </p:nvPicPr>
        <p:blipFill>
          <a:blip r:embed="rId4"/>
          <a:stretch/>
        </p:blipFill>
        <p:spPr>
          <a:xfrm>
            <a:off x="10999440" y="165960"/>
            <a:ext cx="985680" cy="1182960"/>
          </a:xfrm>
          <a:prstGeom prst="rect">
            <a:avLst/>
          </a:prstGeom>
          <a:ln w="0">
            <a:noFill/>
          </a:ln>
        </p:spPr>
      </p:pic>
      <p:sp>
        <p:nvSpPr>
          <p:cNvPr id="186" name="PlaceHolder 1"/>
          <p:cNvSpPr>
            <a:spLocks noGrp="1"/>
          </p:cNvSpPr>
          <p:nvPr>
            <p:ph type="title"/>
          </p:nvPr>
        </p:nvSpPr>
        <p:spPr>
          <a:xfrm>
            <a:off x="609480" y="273600"/>
            <a:ext cx="10971720" cy="114408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187" name="PlaceHolder 2"/>
          <p:cNvSpPr>
            <a:spLocks noGrp="1"/>
          </p:cNvSpPr>
          <p:nvPr>
            <p:ph type="body"/>
          </p:nvPr>
        </p:nvSpPr>
        <p:spPr>
          <a:xfrm>
            <a:off x="609480" y="1604520"/>
            <a:ext cx="10972080" cy="3976920"/>
          </a:xfrm>
          <a:prstGeom prst="rect">
            <a:avLst/>
          </a:prstGeom>
          <a:noFill/>
          <a:ln w="0">
            <a:noFill/>
          </a:ln>
        </p:spPr>
        <p:txBody>
          <a:bodyPr numCol="1" spcCol="0"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188" name="PlaceHolder 3"/>
          <p:cNvSpPr>
            <a:spLocks noGrp="1"/>
          </p:cNvSpPr>
          <p:nvPr>
            <p:ph type="ftr" idx="100"/>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89" name="PlaceHolder 4"/>
          <p:cNvSpPr>
            <a:spLocks noGrp="1"/>
          </p:cNvSpPr>
          <p:nvPr>
            <p:ph type="sldNum" idx="101"/>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CFE8467D-E994-47BF-A592-C94ABC985FD1}"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90" name="PlaceHolder 5"/>
          <p:cNvSpPr>
            <a:spLocks noGrp="1"/>
          </p:cNvSpPr>
          <p:nvPr>
            <p:ph type="dt" idx="102"/>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15" r:id="rId5"/>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3"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94" name="Picture 7" descr=""/>
          <p:cNvPicPr/>
          <p:nvPr/>
        </p:nvPicPr>
        <p:blipFill>
          <a:blip r:embed="rId4"/>
          <a:stretch/>
        </p:blipFill>
        <p:spPr>
          <a:xfrm>
            <a:off x="10999440" y="165960"/>
            <a:ext cx="985680" cy="1182960"/>
          </a:xfrm>
          <a:prstGeom prst="rect">
            <a:avLst/>
          </a:prstGeom>
          <a:ln w="0">
            <a:noFill/>
          </a:ln>
        </p:spPr>
      </p:pic>
      <p:sp>
        <p:nvSpPr>
          <p:cNvPr id="195" name="PlaceHolder 1"/>
          <p:cNvSpPr>
            <a:spLocks noGrp="1"/>
          </p:cNvSpPr>
          <p:nvPr>
            <p:ph type="title"/>
          </p:nvPr>
        </p:nvSpPr>
        <p:spPr>
          <a:xfrm>
            <a:off x="609480" y="273600"/>
            <a:ext cx="10971720" cy="114408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196" name="PlaceHolder 2"/>
          <p:cNvSpPr>
            <a:spLocks noGrp="1"/>
          </p:cNvSpPr>
          <p:nvPr>
            <p:ph type="ftr" idx="103"/>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97" name="PlaceHolder 3"/>
          <p:cNvSpPr>
            <a:spLocks noGrp="1"/>
          </p:cNvSpPr>
          <p:nvPr>
            <p:ph type="sldNum" idx="104"/>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FF99C57-9285-4FF0-B19B-A97925C808D5}"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98" name="PlaceHolder 4"/>
          <p:cNvSpPr>
            <a:spLocks noGrp="1"/>
          </p:cNvSpPr>
          <p:nvPr>
            <p:ph type="dt" idx="105"/>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9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17" r:id="rId5"/>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1"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02" name="Picture 7" descr=""/>
          <p:cNvPicPr/>
          <p:nvPr/>
        </p:nvPicPr>
        <p:blipFill>
          <a:blip r:embed="rId4"/>
          <a:stretch/>
        </p:blipFill>
        <p:spPr>
          <a:xfrm>
            <a:off x="10999440" y="165960"/>
            <a:ext cx="985680" cy="1182960"/>
          </a:xfrm>
          <a:prstGeom prst="rect">
            <a:avLst/>
          </a:prstGeom>
          <a:ln w="0">
            <a:noFill/>
          </a:ln>
        </p:spPr>
      </p:pic>
      <p:sp>
        <p:nvSpPr>
          <p:cNvPr id="203" name="PlaceHolder 1"/>
          <p:cNvSpPr>
            <a:spLocks noGrp="1"/>
          </p:cNvSpPr>
          <p:nvPr>
            <p:ph type="ftr" idx="106"/>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04" name="PlaceHolder 2"/>
          <p:cNvSpPr>
            <a:spLocks noGrp="1"/>
          </p:cNvSpPr>
          <p:nvPr>
            <p:ph type="sldNum" idx="107"/>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4DF94323-AA42-4FD4-92B5-0295FE6030A6}"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05" name="PlaceHolder 3"/>
          <p:cNvSpPr>
            <a:spLocks noGrp="1"/>
          </p:cNvSpPr>
          <p:nvPr>
            <p:ph type="dt" idx="108"/>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20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20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19" r:id="rId5"/>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8"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09" name="Picture 7" descr=""/>
          <p:cNvPicPr/>
          <p:nvPr/>
        </p:nvPicPr>
        <p:blipFill>
          <a:blip r:embed="rId4"/>
          <a:stretch/>
        </p:blipFill>
        <p:spPr>
          <a:xfrm>
            <a:off x="10999440" y="165960"/>
            <a:ext cx="985680" cy="1182960"/>
          </a:xfrm>
          <a:prstGeom prst="rect">
            <a:avLst/>
          </a:prstGeom>
          <a:ln w="0">
            <a:noFill/>
          </a:ln>
        </p:spPr>
      </p:pic>
      <p:sp>
        <p:nvSpPr>
          <p:cNvPr id="210" name="PlaceHolder 1"/>
          <p:cNvSpPr>
            <a:spLocks noGrp="1"/>
          </p:cNvSpPr>
          <p:nvPr>
            <p:ph type="title"/>
          </p:nvPr>
        </p:nvSpPr>
        <p:spPr>
          <a:xfrm>
            <a:off x="609480" y="273600"/>
            <a:ext cx="10971720" cy="114408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211" name="PlaceHolder 2"/>
          <p:cNvSpPr>
            <a:spLocks noGrp="1"/>
          </p:cNvSpPr>
          <p:nvPr>
            <p:ph type="body"/>
          </p:nvPr>
        </p:nvSpPr>
        <p:spPr>
          <a:xfrm>
            <a:off x="609480" y="1604520"/>
            <a:ext cx="5353920" cy="3976920"/>
          </a:xfrm>
          <a:prstGeom prst="rect">
            <a:avLst/>
          </a:prstGeom>
          <a:noFill/>
          <a:ln w="0">
            <a:noFill/>
          </a:ln>
        </p:spPr>
        <p:txBody>
          <a:bodyPr numCol="1" spcCol="0"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212" name="PlaceHolder 3"/>
          <p:cNvSpPr>
            <a:spLocks noGrp="1"/>
          </p:cNvSpPr>
          <p:nvPr>
            <p:ph type="body"/>
          </p:nvPr>
        </p:nvSpPr>
        <p:spPr>
          <a:xfrm>
            <a:off x="6231960" y="1604520"/>
            <a:ext cx="5353920" cy="3976920"/>
          </a:xfrm>
          <a:prstGeom prst="rect">
            <a:avLst/>
          </a:prstGeom>
          <a:noFill/>
          <a:ln w="0">
            <a:noFill/>
          </a:ln>
        </p:spPr>
        <p:txBody>
          <a:bodyPr numCol="1" spcCol="0"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213" name="PlaceHolder 4"/>
          <p:cNvSpPr>
            <a:spLocks noGrp="1"/>
          </p:cNvSpPr>
          <p:nvPr>
            <p:ph type="ftr" idx="109"/>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14" name="PlaceHolder 5"/>
          <p:cNvSpPr>
            <a:spLocks noGrp="1"/>
          </p:cNvSpPr>
          <p:nvPr>
            <p:ph type="sldNum" idx="110"/>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ED6ECEF1-A746-4B39-8DBF-65A9B1EA6F8F}"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15" name="PlaceHolder 6"/>
          <p:cNvSpPr>
            <a:spLocks noGrp="1"/>
          </p:cNvSpPr>
          <p:nvPr>
            <p:ph type="dt" idx="111"/>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1" r:id="rId5"/>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19"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20" name="Picture 7" descr=""/>
          <p:cNvPicPr/>
          <p:nvPr/>
        </p:nvPicPr>
        <p:blipFill>
          <a:blip r:embed="rId4"/>
          <a:stretch/>
        </p:blipFill>
        <p:spPr>
          <a:xfrm>
            <a:off x="10999440" y="165960"/>
            <a:ext cx="985680" cy="1182960"/>
          </a:xfrm>
          <a:prstGeom prst="rect">
            <a:avLst/>
          </a:prstGeom>
          <a:ln w="0">
            <a:noFill/>
          </a:ln>
        </p:spPr>
      </p:pic>
      <p:sp>
        <p:nvSpPr>
          <p:cNvPr id="221" name="PlaceHolder 1"/>
          <p:cNvSpPr>
            <a:spLocks noGrp="1"/>
          </p:cNvSpPr>
          <p:nvPr>
            <p:ph type="ftr" idx="112"/>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22" name="PlaceHolder 2"/>
          <p:cNvSpPr>
            <a:spLocks noGrp="1"/>
          </p:cNvSpPr>
          <p:nvPr>
            <p:ph type="sldNum" idx="113"/>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590F26BE-2E12-4050-ADD9-5B09FB228D89}"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23" name="PlaceHolder 3"/>
          <p:cNvSpPr>
            <a:spLocks noGrp="1"/>
          </p:cNvSpPr>
          <p:nvPr>
            <p:ph type="dt" idx="114"/>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3" r:id="rId5"/>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4"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25" name="PlaceHolder 1"/>
          <p:cNvSpPr>
            <a:spLocks noGrp="1"/>
          </p:cNvSpPr>
          <p:nvPr>
            <p:ph type="ftr" idx="115"/>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26" name="PlaceHolder 2"/>
          <p:cNvSpPr>
            <a:spLocks noGrp="1"/>
          </p:cNvSpPr>
          <p:nvPr>
            <p:ph type="sldNum" idx="116"/>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108F7B0C-D4D2-4DB1-B00C-0E18D4AE6530}"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27" name="PlaceHolder 3"/>
          <p:cNvSpPr>
            <a:spLocks noGrp="1"/>
          </p:cNvSpPr>
          <p:nvPr>
            <p:ph type="dt" idx="117"/>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5"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4" name="Picture Placeholder 10" descr=""/>
          <p:cNvPicPr/>
          <p:nvPr/>
        </p:nvPicPr>
        <p:blipFill>
          <a:blip r:embed="rId4"/>
          <a:srcRect l="0" t="3334" r="0" b="3334"/>
          <a:stretch/>
        </p:blipFill>
        <p:spPr>
          <a:xfrm>
            <a:off x="11016360" y="244800"/>
            <a:ext cx="896400" cy="1077840"/>
          </a:xfrm>
          <a:prstGeom prst="rect">
            <a:avLst/>
          </a:prstGeom>
          <a:ln w="0">
            <a:noFill/>
          </a:ln>
        </p:spPr>
      </p:pic>
      <p:sp>
        <p:nvSpPr>
          <p:cNvPr id="15" name="PlaceHolder 1"/>
          <p:cNvSpPr>
            <a:spLocks noGrp="1"/>
          </p:cNvSpPr>
          <p:nvPr>
            <p:ph type="ftr" idx="10"/>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6" name="PlaceHolder 2"/>
          <p:cNvSpPr>
            <a:spLocks noGrp="1"/>
          </p:cNvSpPr>
          <p:nvPr>
            <p:ph type="sldNum" idx="11"/>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3827D8AF-3F26-4B4B-BD65-4EC8932714B4}"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7" name="PlaceHolder 3"/>
          <p:cNvSpPr>
            <a:spLocks noGrp="1"/>
          </p:cNvSpPr>
          <p:nvPr>
            <p:ph type="dt" idx="12"/>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5"/>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8"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29" name="Picture 8" descr=""/>
          <p:cNvPicPr/>
          <p:nvPr/>
        </p:nvPicPr>
        <p:blipFill>
          <a:blip r:embed="rId4"/>
          <a:stretch/>
        </p:blipFill>
        <p:spPr>
          <a:xfrm>
            <a:off x="10999440" y="165960"/>
            <a:ext cx="985680" cy="1182960"/>
          </a:xfrm>
          <a:prstGeom prst="rect">
            <a:avLst/>
          </a:prstGeom>
          <a:ln w="0">
            <a:noFill/>
          </a:ln>
        </p:spPr>
      </p:pic>
      <p:sp>
        <p:nvSpPr>
          <p:cNvPr id="230" name="PlaceHolder 1"/>
          <p:cNvSpPr>
            <a:spLocks noGrp="1"/>
          </p:cNvSpPr>
          <p:nvPr>
            <p:ph type="ftr" idx="118"/>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31" name="PlaceHolder 2"/>
          <p:cNvSpPr>
            <a:spLocks noGrp="1"/>
          </p:cNvSpPr>
          <p:nvPr>
            <p:ph type="sldNum" idx="119"/>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02597B09-2211-4558-A8AB-99EDC4FFCB86}"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32" name="PlaceHolder 3"/>
          <p:cNvSpPr>
            <a:spLocks noGrp="1"/>
          </p:cNvSpPr>
          <p:nvPr>
            <p:ph type="dt" idx="120"/>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7" r:id="rId5"/>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3"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34" name="Picture 10" descr=""/>
          <p:cNvPicPr/>
          <p:nvPr/>
        </p:nvPicPr>
        <p:blipFill>
          <a:blip r:embed="rId4"/>
          <a:stretch/>
        </p:blipFill>
        <p:spPr>
          <a:xfrm>
            <a:off x="10999440" y="165960"/>
            <a:ext cx="985680" cy="1182960"/>
          </a:xfrm>
          <a:prstGeom prst="rect">
            <a:avLst/>
          </a:prstGeom>
          <a:ln w="0">
            <a:noFill/>
          </a:ln>
        </p:spPr>
      </p:pic>
      <p:sp>
        <p:nvSpPr>
          <p:cNvPr id="235" name="PlaceHolder 1"/>
          <p:cNvSpPr>
            <a:spLocks noGrp="1"/>
          </p:cNvSpPr>
          <p:nvPr>
            <p:ph type="ftr" idx="121"/>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36" name="PlaceHolder 2"/>
          <p:cNvSpPr>
            <a:spLocks noGrp="1"/>
          </p:cNvSpPr>
          <p:nvPr>
            <p:ph type="sldNum" idx="122"/>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4707BA6-7D8B-4F6D-A1E6-343FAFE36D74}"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37" name="PlaceHolder 3"/>
          <p:cNvSpPr>
            <a:spLocks noGrp="1"/>
          </p:cNvSpPr>
          <p:nvPr>
            <p:ph type="dt" idx="123"/>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9" r:id="rId5"/>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8"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39" name="Picture 6" descr=""/>
          <p:cNvPicPr/>
          <p:nvPr/>
        </p:nvPicPr>
        <p:blipFill>
          <a:blip r:embed="rId4"/>
          <a:stretch/>
        </p:blipFill>
        <p:spPr>
          <a:xfrm>
            <a:off x="10999440" y="165960"/>
            <a:ext cx="985680" cy="1182960"/>
          </a:xfrm>
          <a:prstGeom prst="rect">
            <a:avLst/>
          </a:prstGeom>
          <a:ln w="0">
            <a:noFill/>
          </a:ln>
        </p:spPr>
      </p:pic>
      <p:sp>
        <p:nvSpPr>
          <p:cNvPr id="240" name="PlaceHolder 1"/>
          <p:cNvSpPr>
            <a:spLocks noGrp="1"/>
          </p:cNvSpPr>
          <p:nvPr>
            <p:ph type="ftr" idx="124"/>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41" name="PlaceHolder 2"/>
          <p:cNvSpPr>
            <a:spLocks noGrp="1"/>
          </p:cNvSpPr>
          <p:nvPr>
            <p:ph type="sldNum" idx="125"/>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ED338B8-9866-4392-8084-60B7BFC1AF5F}"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42" name="PlaceHolder 3"/>
          <p:cNvSpPr>
            <a:spLocks noGrp="1"/>
          </p:cNvSpPr>
          <p:nvPr>
            <p:ph type="dt" idx="126"/>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1" r:id="rId5"/>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3"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44" name="PlaceHolder 1"/>
          <p:cNvSpPr>
            <a:spLocks noGrp="1"/>
          </p:cNvSpPr>
          <p:nvPr>
            <p:ph type="ftr" idx="127"/>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45" name="PlaceHolder 2"/>
          <p:cNvSpPr>
            <a:spLocks noGrp="1"/>
          </p:cNvSpPr>
          <p:nvPr>
            <p:ph type="sldNum" idx="128"/>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03322748-C757-469F-B212-F930863C4C50}"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46" name="PlaceHolder 3"/>
          <p:cNvSpPr>
            <a:spLocks noGrp="1"/>
          </p:cNvSpPr>
          <p:nvPr>
            <p:ph type="dt" idx="129"/>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3" r:id="rId4"/>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7"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48" name="Picture 5" descr=""/>
          <p:cNvPicPr/>
          <p:nvPr/>
        </p:nvPicPr>
        <p:blipFill>
          <a:blip r:embed="rId4"/>
          <a:stretch/>
        </p:blipFill>
        <p:spPr>
          <a:xfrm>
            <a:off x="10999440" y="165960"/>
            <a:ext cx="985680" cy="1182960"/>
          </a:xfrm>
          <a:prstGeom prst="rect">
            <a:avLst/>
          </a:prstGeom>
          <a:ln w="0">
            <a:noFill/>
          </a:ln>
        </p:spPr>
      </p:pic>
      <p:sp>
        <p:nvSpPr>
          <p:cNvPr id="249" name="PlaceHolder 1"/>
          <p:cNvSpPr>
            <a:spLocks noGrp="1"/>
          </p:cNvSpPr>
          <p:nvPr>
            <p:ph type="ftr" idx="130"/>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50" name="PlaceHolder 2"/>
          <p:cNvSpPr>
            <a:spLocks noGrp="1"/>
          </p:cNvSpPr>
          <p:nvPr>
            <p:ph type="sldNum" idx="131"/>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EA940422-5D7E-4CD9-A9B0-7BD04A25645A}"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51" name="PlaceHolder 3"/>
          <p:cNvSpPr>
            <a:spLocks noGrp="1"/>
          </p:cNvSpPr>
          <p:nvPr>
            <p:ph type="dt" idx="132"/>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5" r:id="rId5"/>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52" name="Group 25"/>
          <p:cNvGrpSpPr/>
          <p:nvPr/>
        </p:nvGrpSpPr>
        <p:grpSpPr>
          <a:xfrm>
            <a:off x="11330640" y="99360"/>
            <a:ext cx="769320" cy="1022040"/>
            <a:chOff x="11330640" y="99360"/>
            <a:chExt cx="769320" cy="1022040"/>
          </a:xfrm>
        </p:grpSpPr>
        <p:grpSp>
          <p:nvGrpSpPr>
            <p:cNvPr id="253" name="Group 24"/>
            <p:cNvGrpSpPr/>
            <p:nvPr/>
          </p:nvGrpSpPr>
          <p:grpSpPr>
            <a:xfrm>
              <a:off x="11330640" y="99360"/>
              <a:ext cx="769320" cy="1022040"/>
              <a:chOff x="11330640" y="99360"/>
              <a:chExt cx="769320" cy="1022040"/>
            </a:xfrm>
          </p:grpSpPr>
          <p:pic>
            <p:nvPicPr>
              <p:cNvPr id="254" name="Picture 23" descr=""/>
              <p:cNvPicPr/>
              <p:nvPr/>
            </p:nvPicPr>
            <p:blipFill>
              <a:blip r:embed="rId3"/>
              <a:stretch/>
            </p:blipFill>
            <p:spPr>
              <a:xfrm>
                <a:off x="11330640" y="99360"/>
                <a:ext cx="769320" cy="1022040"/>
              </a:xfrm>
              <a:prstGeom prst="rect">
                <a:avLst/>
              </a:prstGeom>
              <a:ln w="0">
                <a:noFill/>
              </a:ln>
            </p:spPr>
          </p:pic>
          <p:grpSp>
            <p:nvGrpSpPr>
              <p:cNvPr id="255" name="Group 27"/>
              <p:cNvGrpSpPr/>
              <p:nvPr/>
            </p:nvGrpSpPr>
            <p:grpSpPr>
              <a:xfrm>
                <a:off x="11535120" y="443520"/>
                <a:ext cx="484560" cy="497880"/>
                <a:chOff x="11535120" y="443520"/>
                <a:chExt cx="484560" cy="497880"/>
              </a:xfrm>
            </p:grpSpPr>
            <p:sp>
              <p:nvSpPr>
                <p:cNvPr id="256" name="Oval 28"/>
                <p:cNvSpPr/>
                <p:nvPr/>
              </p:nvSpPr>
              <p:spPr>
                <a:xfrm>
                  <a:off x="11535120" y="44352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57" name="Rectangle 29"/>
                <p:cNvSpPr txBox="1"/>
                <p:nvPr/>
              </p:nvSpPr>
              <p:spPr>
                <a:xfrm>
                  <a:off x="11599920" y="53820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58" name="Picture 7" descr=""/>
            <p:cNvPicPr/>
            <p:nvPr/>
          </p:nvPicPr>
          <p:blipFill>
            <a:blip r:embed="rId4"/>
            <a:stretch/>
          </p:blipFill>
          <p:spPr>
            <a:xfrm>
              <a:off x="11697840" y="609120"/>
              <a:ext cx="159120" cy="163440"/>
            </a:xfrm>
            <a:prstGeom prst="rect">
              <a:avLst/>
            </a:prstGeom>
            <a:ln w="0">
              <a:noFill/>
            </a:ln>
          </p:spPr>
        </p:pic>
      </p:grpSp>
      <p:sp>
        <p:nvSpPr>
          <p:cNvPr id="259" name="PlaceHolder 1"/>
          <p:cNvSpPr>
            <a:spLocks noGrp="1"/>
          </p:cNvSpPr>
          <p:nvPr>
            <p:ph type="ftr" idx="133"/>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60" name="PlaceHolder 2"/>
          <p:cNvSpPr>
            <a:spLocks noGrp="1"/>
          </p:cNvSpPr>
          <p:nvPr>
            <p:ph type="sldNum" idx="134"/>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C8FF4E2C-54F8-4DD6-B2E9-A7E58E7DCB86}"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261" name="PlaceHolder 3"/>
          <p:cNvSpPr>
            <a:spLocks noGrp="1"/>
          </p:cNvSpPr>
          <p:nvPr>
            <p:ph type="dt" idx="135"/>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7" r:id="rId5"/>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62" name="Group 25"/>
          <p:cNvGrpSpPr/>
          <p:nvPr/>
        </p:nvGrpSpPr>
        <p:grpSpPr>
          <a:xfrm>
            <a:off x="11347560" y="98280"/>
            <a:ext cx="769320" cy="1022040"/>
            <a:chOff x="11347560" y="98280"/>
            <a:chExt cx="769320" cy="1022040"/>
          </a:xfrm>
        </p:grpSpPr>
        <p:grpSp>
          <p:nvGrpSpPr>
            <p:cNvPr id="263" name="Group 24"/>
            <p:cNvGrpSpPr/>
            <p:nvPr/>
          </p:nvGrpSpPr>
          <p:grpSpPr>
            <a:xfrm>
              <a:off x="11347560" y="98280"/>
              <a:ext cx="769320" cy="1022040"/>
              <a:chOff x="11347560" y="98280"/>
              <a:chExt cx="769320" cy="1022040"/>
            </a:xfrm>
          </p:grpSpPr>
          <p:pic>
            <p:nvPicPr>
              <p:cNvPr id="264" name="Picture 23" descr=""/>
              <p:cNvPicPr/>
              <p:nvPr/>
            </p:nvPicPr>
            <p:blipFill>
              <a:blip r:embed="rId3"/>
              <a:stretch/>
            </p:blipFill>
            <p:spPr>
              <a:xfrm>
                <a:off x="11347560" y="98280"/>
                <a:ext cx="769320" cy="1022040"/>
              </a:xfrm>
              <a:prstGeom prst="rect">
                <a:avLst/>
              </a:prstGeom>
              <a:ln w="0">
                <a:noFill/>
              </a:ln>
            </p:spPr>
          </p:pic>
          <p:grpSp>
            <p:nvGrpSpPr>
              <p:cNvPr id="265" name="Group 12"/>
              <p:cNvGrpSpPr/>
              <p:nvPr/>
            </p:nvGrpSpPr>
            <p:grpSpPr>
              <a:xfrm>
                <a:off x="11552040" y="442800"/>
                <a:ext cx="484560" cy="497880"/>
                <a:chOff x="11552040" y="442800"/>
                <a:chExt cx="484560" cy="497880"/>
              </a:xfrm>
            </p:grpSpPr>
            <p:sp>
              <p:nvSpPr>
                <p:cNvPr id="266" name="Oval 13"/>
                <p:cNvSpPr/>
                <p:nvPr/>
              </p:nvSpPr>
              <p:spPr>
                <a:xfrm>
                  <a:off x="11552040" y="44280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67" name="Rectangle 14"/>
                <p:cNvSpPr txBox="1"/>
                <p:nvPr/>
              </p:nvSpPr>
              <p:spPr>
                <a:xfrm>
                  <a:off x="11616840" y="53748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68" name="Picture 7" descr=""/>
            <p:cNvPicPr/>
            <p:nvPr/>
          </p:nvPicPr>
          <p:blipFill>
            <a:blip r:embed="rId4"/>
            <a:stretch/>
          </p:blipFill>
          <p:spPr>
            <a:xfrm>
              <a:off x="11714760" y="608400"/>
              <a:ext cx="159120" cy="163440"/>
            </a:xfrm>
            <a:prstGeom prst="rect">
              <a:avLst/>
            </a:prstGeom>
            <a:ln w="0">
              <a:noFill/>
            </a:ln>
          </p:spPr>
        </p:pic>
      </p:grpSp>
      <p:sp>
        <p:nvSpPr>
          <p:cNvPr id="269" name="PlaceHolder 1"/>
          <p:cNvSpPr>
            <a:spLocks noGrp="1"/>
          </p:cNvSpPr>
          <p:nvPr>
            <p:ph type="ftr" idx="136"/>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70" name="PlaceHolder 2"/>
          <p:cNvSpPr>
            <a:spLocks noGrp="1"/>
          </p:cNvSpPr>
          <p:nvPr>
            <p:ph type="sldNum" idx="137"/>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AE6F14DC-A437-4B9B-97EB-9081F6304380}"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271" name="PlaceHolder 3"/>
          <p:cNvSpPr>
            <a:spLocks noGrp="1"/>
          </p:cNvSpPr>
          <p:nvPr>
            <p:ph type="dt" idx="138"/>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9" r:id="rId5"/>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72" name="Group 25"/>
          <p:cNvGrpSpPr/>
          <p:nvPr/>
        </p:nvGrpSpPr>
        <p:grpSpPr>
          <a:xfrm>
            <a:off x="11347560" y="98280"/>
            <a:ext cx="769320" cy="1022040"/>
            <a:chOff x="11347560" y="98280"/>
            <a:chExt cx="769320" cy="1022040"/>
          </a:xfrm>
        </p:grpSpPr>
        <p:grpSp>
          <p:nvGrpSpPr>
            <p:cNvPr id="273" name="Group 24"/>
            <p:cNvGrpSpPr/>
            <p:nvPr/>
          </p:nvGrpSpPr>
          <p:grpSpPr>
            <a:xfrm>
              <a:off x="11347560" y="98280"/>
              <a:ext cx="769320" cy="1022040"/>
              <a:chOff x="11347560" y="98280"/>
              <a:chExt cx="769320" cy="1022040"/>
            </a:xfrm>
          </p:grpSpPr>
          <p:pic>
            <p:nvPicPr>
              <p:cNvPr id="274" name="Picture 23" descr=""/>
              <p:cNvPicPr/>
              <p:nvPr/>
            </p:nvPicPr>
            <p:blipFill>
              <a:blip r:embed="rId3"/>
              <a:stretch/>
            </p:blipFill>
            <p:spPr>
              <a:xfrm>
                <a:off x="11347560" y="98280"/>
                <a:ext cx="769320" cy="1022040"/>
              </a:xfrm>
              <a:prstGeom prst="rect">
                <a:avLst/>
              </a:prstGeom>
              <a:ln w="0">
                <a:noFill/>
              </a:ln>
            </p:spPr>
          </p:pic>
          <p:grpSp>
            <p:nvGrpSpPr>
              <p:cNvPr id="275" name="Group 12"/>
              <p:cNvGrpSpPr/>
              <p:nvPr/>
            </p:nvGrpSpPr>
            <p:grpSpPr>
              <a:xfrm>
                <a:off x="11552040" y="442800"/>
                <a:ext cx="484560" cy="497880"/>
                <a:chOff x="11552040" y="442800"/>
                <a:chExt cx="484560" cy="497880"/>
              </a:xfrm>
            </p:grpSpPr>
            <p:sp>
              <p:nvSpPr>
                <p:cNvPr id="276" name="Oval 13"/>
                <p:cNvSpPr/>
                <p:nvPr/>
              </p:nvSpPr>
              <p:spPr>
                <a:xfrm>
                  <a:off x="11552040" y="44280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77" name="Rectangle 14"/>
                <p:cNvSpPr txBox="1"/>
                <p:nvPr/>
              </p:nvSpPr>
              <p:spPr>
                <a:xfrm>
                  <a:off x="11616840" y="53748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78" name="Picture 7" descr=""/>
            <p:cNvPicPr/>
            <p:nvPr/>
          </p:nvPicPr>
          <p:blipFill>
            <a:blip r:embed="rId4"/>
            <a:stretch/>
          </p:blipFill>
          <p:spPr>
            <a:xfrm>
              <a:off x="11714760" y="608400"/>
              <a:ext cx="159120" cy="163440"/>
            </a:xfrm>
            <a:prstGeom prst="rect">
              <a:avLst/>
            </a:prstGeom>
            <a:ln w="0">
              <a:noFill/>
            </a:ln>
          </p:spPr>
        </p:pic>
      </p:grpSp>
      <p:sp>
        <p:nvSpPr>
          <p:cNvPr id="279" name="PlaceHolder 1"/>
          <p:cNvSpPr>
            <a:spLocks noGrp="1"/>
          </p:cNvSpPr>
          <p:nvPr>
            <p:ph type="ftr" idx="139"/>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0" name="PlaceHolder 2"/>
          <p:cNvSpPr>
            <a:spLocks noGrp="1"/>
          </p:cNvSpPr>
          <p:nvPr>
            <p:ph type="sldNum" idx="140"/>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3B69B00D-BAC8-4BD9-980B-860F766B0FAA}"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281" name="PlaceHolder 3"/>
          <p:cNvSpPr>
            <a:spLocks noGrp="1"/>
          </p:cNvSpPr>
          <p:nvPr>
            <p:ph type="dt" idx="141"/>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1" r:id="rId5"/>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82" name="Group 25"/>
          <p:cNvGrpSpPr/>
          <p:nvPr/>
        </p:nvGrpSpPr>
        <p:grpSpPr>
          <a:xfrm>
            <a:off x="11347560" y="98280"/>
            <a:ext cx="769320" cy="1022040"/>
            <a:chOff x="11347560" y="98280"/>
            <a:chExt cx="769320" cy="1022040"/>
          </a:xfrm>
        </p:grpSpPr>
        <p:grpSp>
          <p:nvGrpSpPr>
            <p:cNvPr id="283" name="Group 24"/>
            <p:cNvGrpSpPr/>
            <p:nvPr/>
          </p:nvGrpSpPr>
          <p:grpSpPr>
            <a:xfrm>
              <a:off x="11347560" y="98280"/>
              <a:ext cx="769320" cy="1022040"/>
              <a:chOff x="11347560" y="98280"/>
              <a:chExt cx="769320" cy="1022040"/>
            </a:xfrm>
          </p:grpSpPr>
          <p:pic>
            <p:nvPicPr>
              <p:cNvPr id="284" name="Picture 23" descr=""/>
              <p:cNvPicPr/>
              <p:nvPr/>
            </p:nvPicPr>
            <p:blipFill>
              <a:blip r:embed="rId3"/>
              <a:stretch/>
            </p:blipFill>
            <p:spPr>
              <a:xfrm>
                <a:off x="11347560" y="98280"/>
                <a:ext cx="769320" cy="1022040"/>
              </a:xfrm>
              <a:prstGeom prst="rect">
                <a:avLst/>
              </a:prstGeom>
              <a:ln w="0">
                <a:noFill/>
              </a:ln>
            </p:spPr>
          </p:pic>
          <p:grpSp>
            <p:nvGrpSpPr>
              <p:cNvPr id="285" name="Group 13"/>
              <p:cNvGrpSpPr/>
              <p:nvPr/>
            </p:nvGrpSpPr>
            <p:grpSpPr>
              <a:xfrm>
                <a:off x="11552040" y="442800"/>
                <a:ext cx="484560" cy="497880"/>
                <a:chOff x="11552040" y="442800"/>
                <a:chExt cx="484560" cy="497880"/>
              </a:xfrm>
            </p:grpSpPr>
            <p:sp>
              <p:nvSpPr>
                <p:cNvPr id="286" name="Oval 14"/>
                <p:cNvSpPr/>
                <p:nvPr/>
              </p:nvSpPr>
              <p:spPr>
                <a:xfrm>
                  <a:off x="11552040" y="44280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87" name="Rectangle 15"/>
                <p:cNvSpPr txBox="1"/>
                <p:nvPr/>
              </p:nvSpPr>
              <p:spPr>
                <a:xfrm>
                  <a:off x="11616840" y="53748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88" name="Picture 7" descr=""/>
            <p:cNvPicPr/>
            <p:nvPr/>
          </p:nvPicPr>
          <p:blipFill>
            <a:blip r:embed="rId4"/>
            <a:stretch/>
          </p:blipFill>
          <p:spPr>
            <a:xfrm>
              <a:off x="11714760" y="608400"/>
              <a:ext cx="159120" cy="163440"/>
            </a:xfrm>
            <a:prstGeom prst="rect">
              <a:avLst/>
            </a:prstGeom>
            <a:ln w="0">
              <a:noFill/>
            </a:ln>
          </p:spPr>
        </p:pic>
      </p:grpSp>
      <p:sp>
        <p:nvSpPr>
          <p:cNvPr id="289" name="PlaceHolder 1"/>
          <p:cNvSpPr>
            <a:spLocks noGrp="1"/>
          </p:cNvSpPr>
          <p:nvPr>
            <p:ph type="ftr" idx="142"/>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90" name="PlaceHolder 2"/>
          <p:cNvSpPr>
            <a:spLocks noGrp="1"/>
          </p:cNvSpPr>
          <p:nvPr>
            <p:ph type="sldNum" idx="143"/>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87897376-BB14-448A-96AF-52B56A18BA81}"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291" name="PlaceHolder 3"/>
          <p:cNvSpPr>
            <a:spLocks noGrp="1"/>
          </p:cNvSpPr>
          <p:nvPr>
            <p:ph type="dt" idx="144"/>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3" r:id="rId5"/>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92" name="Group 25"/>
          <p:cNvGrpSpPr/>
          <p:nvPr/>
        </p:nvGrpSpPr>
        <p:grpSpPr>
          <a:xfrm>
            <a:off x="11347560" y="98280"/>
            <a:ext cx="769320" cy="1022040"/>
            <a:chOff x="11347560" y="98280"/>
            <a:chExt cx="769320" cy="1022040"/>
          </a:xfrm>
        </p:grpSpPr>
        <p:grpSp>
          <p:nvGrpSpPr>
            <p:cNvPr id="293" name="Group 24"/>
            <p:cNvGrpSpPr/>
            <p:nvPr/>
          </p:nvGrpSpPr>
          <p:grpSpPr>
            <a:xfrm>
              <a:off x="11347560" y="98280"/>
              <a:ext cx="769320" cy="1022040"/>
              <a:chOff x="11347560" y="98280"/>
              <a:chExt cx="769320" cy="1022040"/>
            </a:xfrm>
          </p:grpSpPr>
          <p:pic>
            <p:nvPicPr>
              <p:cNvPr id="294" name="Picture 23" descr=""/>
              <p:cNvPicPr/>
              <p:nvPr/>
            </p:nvPicPr>
            <p:blipFill>
              <a:blip r:embed="rId3"/>
              <a:stretch/>
            </p:blipFill>
            <p:spPr>
              <a:xfrm>
                <a:off x="11347560" y="98280"/>
                <a:ext cx="769320" cy="1022040"/>
              </a:xfrm>
              <a:prstGeom prst="rect">
                <a:avLst/>
              </a:prstGeom>
              <a:ln w="0">
                <a:noFill/>
              </a:ln>
            </p:spPr>
          </p:pic>
          <p:grpSp>
            <p:nvGrpSpPr>
              <p:cNvPr id="295" name="Group 15"/>
              <p:cNvGrpSpPr/>
              <p:nvPr/>
            </p:nvGrpSpPr>
            <p:grpSpPr>
              <a:xfrm>
                <a:off x="11552040" y="442800"/>
                <a:ext cx="484560" cy="497880"/>
                <a:chOff x="11552040" y="442800"/>
                <a:chExt cx="484560" cy="497880"/>
              </a:xfrm>
            </p:grpSpPr>
            <p:sp>
              <p:nvSpPr>
                <p:cNvPr id="296" name="Oval 16"/>
                <p:cNvSpPr/>
                <p:nvPr/>
              </p:nvSpPr>
              <p:spPr>
                <a:xfrm>
                  <a:off x="11552040" y="44280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97" name="Rectangle 17"/>
                <p:cNvSpPr txBox="1"/>
                <p:nvPr/>
              </p:nvSpPr>
              <p:spPr>
                <a:xfrm>
                  <a:off x="11616840" y="53748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98" name="Picture 7" descr=""/>
            <p:cNvPicPr/>
            <p:nvPr/>
          </p:nvPicPr>
          <p:blipFill>
            <a:blip r:embed="rId4"/>
            <a:stretch/>
          </p:blipFill>
          <p:spPr>
            <a:xfrm>
              <a:off x="11714760" y="608400"/>
              <a:ext cx="159120" cy="163440"/>
            </a:xfrm>
            <a:prstGeom prst="rect">
              <a:avLst/>
            </a:prstGeom>
            <a:ln w="0">
              <a:noFill/>
            </a:ln>
          </p:spPr>
        </p:pic>
      </p:grpSp>
      <p:sp>
        <p:nvSpPr>
          <p:cNvPr id="299" name="PlaceHolder 1"/>
          <p:cNvSpPr>
            <a:spLocks noGrp="1"/>
          </p:cNvSpPr>
          <p:nvPr>
            <p:ph type="ftr" idx="145"/>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00" name="PlaceHolder 2"/>
          <p:cNvSpPr>
            <a:spLocks noGrp="1"/>
          </p:cNvSpPr>
          <p:nvPr>
            <p:ph type="sldNum" idx="146"/>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B7B186A6-BA16-41A0-8A97-29CBD856B86B}"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01" name="PlaceHolder 3"/>
          <p:cNvSpPr>
            <a:spLocks noGrp="1"/>
          </p:cNvSpPr>
          <p:nvPr>
            <p:ph type="dt" idx="147"/>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8"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9" name="Picture Placeholder 10" descr=""/>
          <p:cNvPicPr/>
          <p:nvPr/>
        </p:nvPicPr>
        <p:blipFill>
          <a:blip r:embed="rId4"/>
          <a:srcRect l="0" t="3334" r="0" b="3334"/>
          <a:stretch/>
        </p:blipFill>
        <p:spPr>
          <a:xfrm>
            <a:off x="11016360" y="244800"/>
            <a:ext cx="896400" cy="1077840"/>
          </a:xfrm>
          <a:prstGeom prst="rect">
            <a:avLst/>
          </a:prstGeom>
          <a:ln w="0">
            <a:noFill/>
          </a:ln>
        </p:spPr>
      </p:pic>
      <p:sp>
        <p:nvSpPr>
          <p:cNvPr id="20" name="PlaceHolder 1"/>
          <p:cNvSpPr>
            <a:spLocks noGrp="1"/>
          </p:cNvSpPr>
          <p:nvPr>
            <p:ph type="ftr" idx="13"/>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1" name="PlaceHolder 2"/>
          <p:cNvSpPr>
            <a:spLocks noGrp="1"/>
          </p:cNvSpPr>
          <p:nvPr>
            <p:ph type="sldNum" idx="14"/>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CB9DCB66-A380-4E39-8E93-ABEAA9FA8041}"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2" name="PlaceHolder 3"/>
          <p:cNvSpPr>
            <a:spLocks noGrp="1"/>
          </p:cNvSpPr>
          <p:nvPr>
            <p:ph type="dt" idx="15"/>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5"/>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02" name="Group 25"/>
          <p:cNvGrpSpPr/>
          <p:nvPr/>
        </p:nvGrpSpPr>
        <p:grpSpPr>
          <a:xfrm>
            <a:off x="11347560" y="98280"/>
            <a:ext cx="769320" cy="1022040"/>
            <a:chOff x="11347560" y="98280"/>
            <a:chExt cx="769320" cy="1022040"/>
          </a:xfrm>
        </p:grpSpPr>
        <p:grpSp>
          <p:nvGrpSpPr>
            <p:cNvPr id="303" name="Group 24"/>
            <p:cNvGrpSpPr/>
            <p:nvPr/>
          </p:nvGrpSpPr>
          <p:grpSpPr>
            <a:xfrm>
              <a:off x="11347560" y="98280"/>
              <a:ext cx="769320" cy="1022040"/>
              <a:chOff x="11347560" y="98280"/>
              <a:chExt cx="769320" cy="1022040"/>
            </a:xfrm>
          </p:grpSpPr>
          <p:pic>
            <p:nvPicPr>
              <p:cNvPr id="304" name="Picture 23" descr=""/>
              <p:cNvPicPr/>
              <p:nvPr/>
            </p:nvPicPr>
            <p:blipFill>
              <a:blip r:embed="rId3"/>
              <a:stretch/>
            </p:blipFill>
            <p:spPr>
              <a:xfrm>
                <a:off x="11347560" y="98280"/>
                <a:ext cx="769320" cy="1022040"/>
              </a:xfrm>
              <a:prstGeom prst="rect">
                <a:avLst/>
              </a:prstGeom>
              <a:ln w="0">
                <a:noFill/>
              </a:ln>
            </p:spPr>
          </p:pic>
          <p:grpSp>
            <p:nvGrpSpPr>
              <p:cNvPr id="305" name="Group 11"/>
              <p:cNvGrpSpPr/>
              <p:nvPr/>
            </p:nvGrpSpPr>
            <p:grpSpPr>
              <a:xfrm>
                <a:off x="11552040" y="442800"/>
                <a:ext cx="484560" cy="497880"/>
                <a:chOff x="11552040" y="442800"/>
                <a:chExt cx="484560" cy="497880"/>
              </a:xfrm>
            </p:grpSpPr>
            <p:sp>
              <p:nvSpPr>
                <p:cNvPr id="306" name="Oval 12"/>
                <p:cNvSpPr/>
                <p:nvPr/>
              </p:nvSpPr>
              <p:spPr>
                <a:xfrm>
                  <a:off x="11552040" y="44280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07" name="Rectangle 13"/>
                <p:cNvSpPr txBox="1"/>
                <p:nvPr/>
              </p:nvSpPr>
              <p:spPr>
                <a:xfrm>
                  <a:off x="11616840" y="53748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08" name="Picture 7" descr=""/>
            <p:cNvPicPr/>
            <p:nvPr/>
          </p:nvPicPr>
          <p:blipFill>
            <a:blip r:embed="rId4"/>
            <a:stretch/>
          </p:blipFill>
          <p:spPr>
            <a:xfrm>
              <a:off x="11714760" y="608400"/>
              <a:ext cx="159120" cy="163440"/>
            </a:xfrm>
            <a:prstGeom prst="rect">
              <a:avLst/>
            </a:prstGeom>
            <a:ln w="0">
              <a:noFill/>
            </a:ln>
          </p:spPr>
        </p:pic>
      </p:grpSp>
      <p:sp>
        <p:nvSpPr>
          <p:cNvPr id="309" name="PlaceHolder 1"/>
          <p:cNvSpPr>
            <a:spLocks noGrp="1"/>
          </p:cNvSpPr>
          <p:nvPr>
            <p:ph type="ftr" idx="148"/>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10" name="PlaceHolder 2"/>
          <p:cNvSpPr>
            <a:spLocks noGrp="1"/>
          </p:cNvSpPr>
          <p:nvPr>
            <p:ph type="sldNum" idx="149"/>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CD294BB8-3A16-4CA7-9C00-88B78C7DDB40}"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11" name="PlaceHolder 3"/>
          <p:cNvSpPr>
            <a:spLocks noGrp="1"/>
          </p:cNvSpPr>
          <p:nvPr>
            <p:ph type="dt" idx="150"/>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7" r:id="rId5"/>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12" name="Group 25"/>
          <p:cNvGrpSpPr/>
          <p:nvPr/>
        </p:nvGrpSpPr>
        <p:grpSpPr>
          <a:xfrm>
            <a:off x="11347560" y="98280"/>
            <a:ext cx="769320" cy="1022040"/>
            <a:chOff x="11347560" y="98280"/>
            <a:chExt cx="769320" cy="1022040"/>
          </a:xfrm>
        </p:grpSpPr>
        <p:grpSp>
          <p:nvGrpSpPr>
            <p:cNvPr id="313" name="Group 24"/>
            <p:cNvGrpSpPr/>
            <p:nvPr/>
          </p:nvGrpSpPr>
          <p:grpSpPr>
            <a:xfrm>
              <a:off x="11347560" y="98280"/>
              <a:ext cx="769320" cy="1022040"/>
              <a:chOff x="11347560" y="98280"/>
              <a:chExt cx="769320" cy="1022040"/>
            </a:xfrm>
          </p:grpSpPr>
          <p:pic>
            <p:nvPicPr>
              <p:cNvPr id="314" name="Picture 23" descr=""/>
              <p:cNvPicPr/>
              <p:nvPr/>
            </p:nvPicPr>
            <p:blipFill>
              <a:blip r:embed="rId3"/>
              <a:stretch/>
            </p:blipFill>
            <p:spPr>
              <a:xfrm>
                <a:off x="11347560" y="98280"/>
                <a:ext cx="769320" cy="1022040"/>
              </a:xfrm>
              <a:prstGeom prst="rect">
                <a:avLst/>
              </a:prstGeom>
              <a:ln w="0">
                <a:noFill/>
              </a:ln>
            </p:spPr>
          </p:pic>
          <p:grpSp>
            <p:nvGrpSpPr>
              <p:cNvPr id="315" name="Group 10"/>
              <p:cNvGrpSpPr/>
              <p:nvPr/>
            </p:nvGrpSpPr>
            <p:grpSpPr>
              <a:xfrm>
                <a:off x="11552040" y="442800"/>
                <a:ext cx="484560" cy="497880"/>
                <a:chOff x="11552040" y="442800"/>
                <a:chExt cx="484560" cy="497880"/>
              </a:xfrm>
            </p:grpSpPr>
            <p:sp>
              <p:nvSpPr>
                <p:cNvPr id="316" name="Oval 11"/>
                <p:cNvSpPr/>
                <p:nvPr/>
              </p:nvSpPr>
              <p:spPr>
                <a:xfrm>
                  <a:off x="11552040" y="44280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17" name="Rectangle 12"/>
                <p:cNvSpPr txBox="1"/>
                <p:nvPr/>
              </p:nvSpPr>
              <p:spPr>
                <a:xfrm>
                  <a:off x="11616840" y="53748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18" name="Picture 7" descr=""/>
            <p:cNvPicPr/>
            <p:nvPr/>
          </p:nvPicPr>
          <p:blipFill>
            <a:blip r:embed="rId4"/>
            <a:stretch/>
          </p:blipFill>
          <p:spPr>
            <a:xfrm>
              <a:off x="11714760" y="608400"/>
              <a:ext cx="159120" cy="163440"/>
            </a:xfrm>
            <a:prstGeom prst="rect">
              <a:avLst/>
            </a:prstGeom>
            <a:ln w="0">
              <a:noFill/>
            </a:ln>
          </p:spPr>
        </p:pic>
      </p:grpSp>
      <p:sp>
        <p:nvSpPr>
          <p:cNvPr id="319" name="PlaceHolder 1"/>
          <p:cNvSpPr>
            <a:spLocks noGrp="1"/>
          </p:cNvSpPr>
          <p:nvPr>
            <p:ph type="ftr" idx="151"/>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20" name="PlaceHolder 2"/>
          <p:cNvSpPr>
            <a:spLocks noGrp="1"/>
          </p:cNvSpPr>
          <p:nvPr>
            <p:ph type="sldNum" idx="152"/>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CC89E41C-A34A-4F62-9EE7-B614E29806A5}"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21" name="PlaceHolder 3"/>
          <p:cNvSpPr>
            <a:spLocks noGrp="1"/>
          </p:cNvSpPr>
          <p:nvPr>
            <p:ph type="dt" idx="153"/>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9" r:id="rId5"/>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22" name="Group 25"/>
          <p:cNvGrpSpPr/>
          <p:nvPr/>
        </p:nvGrpSpPr>
        <p:grpSpPr>
          <a:xfrm>
            <a:off x="11347560" y="98280"/>
            <a:ext cx="769320" cy="1022040"/>
            <a:chOff x="11347560" y="98280"/>
            <a:chExt cx="769320" cy="1022040"/>
          </a:xfrm>
        </p:grpSpPr>
        <p:grpSp>
          <p:nvGrpSpPr>
            <p:cNvPr id="323" name="Group 24"/>
            <p:cNvGrpSpPr/>
            <p:nvPr/>
          </p:nvGrpSpPr>
          <p:grpSpPr>
            <a:xfrm>
              <a:off x="11347560" y="98280"/>
              <a:ext cx="769320" cy="1022040"/>
              <a:chOff x="11347560" y="98280"/>
              <a:chExt cx="769320" cy="1022040"/>
            </a:xfrm>
          </p:grpSpPr>
          <p:pic>
            <p:nvPicPr>
              <p:cNvPr id="324" name="Picture 23" descr=""/>
              <p:cNvPicPr/>
              <p:nvPr/>
            </p:nvPicPr>
            <p:blipFill>
              <a:blip r:embed="rId3"/>
              <a:stretch/>
            </p:blipFill>
            <p:spPr>
              <a:xfrm>
                <a:off x="11347560" y="98280"/>
                <a:ext cx="769320" cy="1022040"/>
              </a:xfrm>
              <a:prstGeom prst="rect">
                <a:avLst/>
              </a:prstGeom>
              <a:ln w="0">
                <a:noFill/>
              </a:ln>
            </p:spPr>
          </p:pic>
          <p:grpSp>
            <p:nvGrpSpPr>
              <p:cNvPr id="325" name="Group 13"/>
              <p:cNvGrpSpPr/>
              <p:nvPr/>
            </p:nvGrpSpPr>
            <p:grpSpPr>
              <a:xfrm>
                <a:off x="11552040" y="442800"/>
                <a:ext cx="484560" cy="497880"/>
                <a:chOff x="11552040" y="442800"/>
                <a:chExt cx="484560" cy="497880"/>
              </a:xfrm>
            </p:grpSpPr>
            <p:sp>
              <p:nvSpPr>
                <p:cNvPr id="326" name="Oval 14"/>
                <p:cNvSpPr/>
                <p:nvPr/>
              </p:nvSpPr>
              <p:spPr>
                <a:xfrm>
                  <a:off x="11552040" y="44280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27" name="Rectangle 15"/>
                <p:cNvSpPr txBox="1"/>
                <p:nvPr/>
              </p:nvSpPr>
              <p:spPr>
                <a:xfrm>
                  <a:off x="11616840" y="53748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28" name="Picture 7" descr=""/>
            <p:cNvPicPr/>
            <p:nvPr/>
          </p:nvPicPr>
          <p:blipFill>
            <a:blip r:embed="rId4"/>
            <a:stretch/>
          </p:blipFill>
          <p:spPr>
            <a:xfrm>
              <a:off x="11714760" y="608400"/>
              <a:ext cx="159120" cy="163440"/>
            </a:xfrm>
            <a:prstGeom prst="rect">
              <a:avLst/>
            </a:prstGeom>
            <a:ln w="0">
              <a:noFill/>
            </a:ln>
          </p:spPr>
        </p:pic>
      </p:grpSp>
      <p:sp>
        <p:nvSpPr>
          <p:cNvPr id="329" name="PlaceHolder 1"/>
          <p:cNvSpPr>
            <a:spLocks noGrp="1"/>
          </p:cNvSpPr>
          <p:nvPr>
            <p:ph type="ftr" idx="154"/>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0" name="PlaceHolder 2"/>
          <p:cNvSpPr>
            <a:spLocks noGrp="1"/>
          </p:cNvSpPr>
          <p:nvPr>
            <p:ph type="sldNum" idx="155"/>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E4387124-6284-4AC5-B36E-195C9F48057D}"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31" name="PlaceHolder 3"/>
          <p:cNvSpPr>
            <a:spLocks noGrp="1"/>
          </p:cNvSpPr>
          <p:nvPr>
            <p:ph type="dt" idx="156"/>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1" r:id="rId5"/>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32" name="Group 25"/>
          <p:cNvGrpSpPr/>
          <p:nvPr/>
        </p:nvGrpSpPr>
        <p:grpSpPr>
          <a:xfrm>
            <a:off x="11347560" y="98280"/>
            <a:ext cx="769320" cy="1022040"/>
            <a:chOff x="11347560" y="98280"/>
            <a:chExt cx="769320" cy="1022040"/>
          </a:xfrm>
        </p:grpSpPr>
        <p:grpSp>
          <p:nvGrpSpPr>
            <p:cNvPr id="333" name="Group 24"/>
            <p:cNvGrpSpPr/>
            <p:nvPr/>
          </p:nvGrpSpPr>
          <p:grpSpPr>
            <a:xfrm>
              <a:off x="11347560" y="98280"/>
              <a:ext cx="769320" cy="1022040"/>
              <a:chOff x="11347560" y="98280"/>
              <a:chExt cx="769320" cy="1022040"/>
            </a:xfrm>
          </p:grpSpPr>
          <p:pic>
            <p:nvPicPr>
              <p:cNvPr id="334" name="Picture 23" descr=""/>
              <p:cNvPicPr/>
              <p:nvPr/>
            </p:nvPicPr>
            <p:blipFill>
              <a:blip r:embed="rId3"/>
              <a:stretch/>
            </p:blipFill>
            <p:spPr>
              <a:xfrm>
                <a:off x="11347560" y="98280"/>
                <a:ext cx="769320" cy="1022040"/>
              </a:xfrm>
              <a:prstGeom prst="rect">
                <a:avLst/>
              </a:prstGeom>
              <a:ln w="0">
                <a:noFill/>
              </a:ln>
            </p:spPr>
          </p:pic>
          <p:grpSp>
            <p:nvGrpSpPr>
              <p:cNvPr id="335" name="Group 13"/>
              <p:cNvGrpSpPr/>
              <p:nvPr/>
            </p:nvGrpSpPr>
            <p:grpSpPr>
              <a:xfrm>
                <a:off x="11552040" y="442800"/>
                <a:ext cx="484560" cy="497880"/>
                <a:chOff x="11552040" y="442800"/>
                <a:chExt cx="484560" cy="497880"/>
              </a:xfrm>
            </p:grpSpPr>
            <p:sp>
              <p:nvSpPr>
                <p:cNvPr id="336" name="Oval 14"/>
                <p:cNvSpPr/>
                <p:nvPr/>
              </p:nvSpPr>
              <p:spPr>
                <a:xfrm>
                  <a:off x="11552040" y="44280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37" name="Rectangle 15"/>
                <p:cNvSpPr txBox="1"/>
                <p:nvPr/>
              </p:nvSpPr>
              <p:spPr>
                <a:xfrm>
                  <a:off x="11616840" y="53748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38" name="Picture 7" descr=""/>
            <p:cNvPicPr/>
            <p:nvPr/>
          </p:nvPicPr>
          <p:blipFill>
            <a:blip r:embed="rId4"/>
            <a:stretch/>
          </p:blipFill>
          <p:spPr>
            <a:xfrm>
              <a:off x="11714760" y="608400"/>
              <a:ext cx="159120" cy="163440"/>
            </a:xfrm>
            <a:prstGeom prst="rect">
              <a:avLst/>
            </a:prstGeom>
            <a:ln w="0">
              <a:noFill/>
            </a:ln>
          </p:spPr>
        </p:pic>
      </p:grpSp>
      <p:sp>
        <p:nvSpPr>
          <p:cNvPr id="339" name="PlaceHolder 1"/>
          <p:cNvSpPr>
            <a:spLocks noGrp="1"/>
          </p:cNvSpPr>
          <p:nvPr>
            <p:ph type="ftr" idx="157"/>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40" name="PlaceHolder 2"/>
          <p:cNvSpPr>
            <a:spLocks noGrp="1"/>
          </p:cNvSpPr>
          <p:nvPr>
            <p:ph type="sldNum" idx="158"/>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0736A56C-0C49-4543-817B-D2D5A44EAC20}"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41" name="PlaceHolder 3"/>
          <p:cNvSpPr>
            <a:spLocks noGrp="1"/>
          </p:cNvSpPr>
          <p:nvPr>
            <p:ph type="dt" idx="159"/>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3" r:id="rId5"/>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42" name="Group 25"/>
          <p:cNvGrpSpPr/>
          <p:nvPr/>
        </p:nvGrpSpPr>
        <p:grpSpPr>
          <a:xfrm>
            <a:off x="11340000" y="78120"/>
            <a:ext cx="769320" cy="1022040"/>
            <a:chOff x="11340000" y="78120"/>
            <a:chExt cx="769320" cy="1022040"/>
          </a:xfrm>
        </p:grpSpPr>
        <p:grpSp>
          <p:nvGrpSpPr>
            <p:cNvPr id="343" name="Group 24"/>
            <p:cNvGrpSpPr/>
            <p:nvPr/>
          </p:nvGrpSpPr>
          <p:grpSpPr>
            <a:xfrm>
              <a:off x="11340000" y="78120"/>
              <a:ext cx="769320" cy="1022040"/>
              <a:chOff x="11340000" y="78120"/>
              <a:chExt cx="769320" cy="1022040"/>
            </a:xfrm>
          </p:grpSpPr>
          <p:pic>
            <p:nvPicPr>
              <p:cNvPr id="344" name="Picture 23" descr=""/>
              <p:cNvPicPr/>
              <p:nvPr/>
            </p:nvPicPr>
            <p:blipFill>
              <a:blip r:embed="rId3"/>
              <a:stretch/>
            </p:blipFill>
            <p:spPr>
              <a:xfrm>
                <a:off x="11340000" y="78120"/>
                <a:ext cx="769320" cy="1022040"/>
              </a:xfrm>
              <a:prstGeom prst="rect">
                <a:avLst/>
              </a:prstGeom>
              <a:ln w="0">
                <a:noFill/>
              </a:ln>
            </p:spPr>
          </p:pic>
          <p:grpSp>
            <p:nvGrpSpPr>
              <p:cNvPr id="345" name="Group 12"/>
              <p:cNvGrpSpPr/>
              <p:nvPr/>
            </p:nvGrpSpPr>
            <p:grpSpPr>
              <a:xfrm>
                <a:off x="11544480" y="422280"/>
                <a:ext cx="484560" cy="497880"/>
                <a:chOff x="11544480" y="422280"/>
                <a:chExt cx="484560" cy="497880"/>
              </a:xfrm>
            </p:grpSpPr>
            <p:sp>
              <p:nvSpPr>
                <p:cNvPr id="346" name="Oval 13"/>
                <p:cNvSpPr/>
                <p:nvPr/>
              </p:nvSpPr>
              <p:spPr>
                <a:xfrm>
                  <a:off x="11544480" y="42228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47" name="Rectangle 14"/>
                <p:cNvSpPr txBox="1"/>
                <p:nvPr/>
              </p:nvSpPr>
              <p:spPr>
                <a:xfrm>
                  <a:off x="11609280" y="51696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48" name="Picture 7" descr=""/>
            <p:cNvPicPr/>
            <p:nvPr/>
          </p:nvPicPr>
          <p:blipFill>
            <a:blip r:embed="rId4"/>
            <a:stretch/>
          </p:blipFill>
          <p:spPr>
            <a:xfrm>
              <a:off x="11707560" y="587880"/>
              <a:ext cx="159120" cy="163440"/>
            </a:xfrm>
            <a:prstGeom prst="rect">
              <a:avLst/>
            </a:prstGeom>
            <a:ln w="0">
              <a:noFill/>
            </a:ln>
          </p:spPr>
        </p:pic>
      </p:grpSp>
      <p:sp>
        <p:nvSpPr>
          <p:cNvPr id="349" name="PlaceHolder 1"/>
          <p:cNvSpPr>
            <a:spLocks noGrp="1"/>
          </p:cNvSpPr>
          <p:nvPr>
            <p:ph type="ftr" idx="160"/>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50" name="PlaceHolder 2"/>
          <p:cNvSpPr>
            <a:spLocks noGrp="1"/>
          </p:cNvSpPr>
          <p:nvPr>
            <p:ph type="sldNum" idx="161"/>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15E27D9A-DD57-46FD-AA0E-C6DDF0E1C4B2}"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51" name="PlaceHolder 3"/>
          <p:cNvSpPr>
            <a:spLocks noGrp="1"/>
          </p:cNvSpPr>
          <p:nvPr>
            <p:ph type="dt" idx="162"/>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5" r:id="rId5"/>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52" name="Group 25"/>
          <p:cNvGrpSpPr/>
          <p:nvPr/>
        </p:nvGrpSpPr>
        <p:grpSpPr>
          <a:xfrm>
            <a:off x="11347560" y="98280"/>
            <a:ext cx="769320" cy="1022040"/>
            <a:chOff x="11347560" y="98280"/>
            <a:chExt cx="769320" cy="1022040"/>
          </a:xfrm>
        </p:grpSpPr>
        <p:grpSp>
          <p:nvGrpSpPr>
            <p:cNvPr id="353" name="Group 24"/>
            <p:cNvGrpSpPr/>
            <p:nvPr/>
          </p:nvGrpSpPr>
          <p:grpSpPr>
            <a:xfrm>
              <a:off x="11347560" y="98280"/>
              <a:ext cx="769320" cy="1022040"/>
              <a:chOff x="11347560" y="98280"/>
              <a:chExt cx="769320" cy="1022040"/>
            </a:xfrm>
          </p:grpSpPr>
          <p:pic>
            <p:nvPicPr>
              <p:cNvPr id="354" name="Picture 23" descr=""/>
              <p:cNvPicPr/>
              <p:nvPr/>
            </p:nvPicPr>
            <p:blipFill>
              <a:blip r:embed="rId3"/>
              <a:stretch/>
            </p:blipFill>
            <p:spPr>
              <a:xfrm>
                <a:off x="11347560" y="98280"/>
                <a:ext cx="769320" cy="1022040"/>
              </a:xfrm>
              <a:prstGeom prst="rect">
                <a:avLst/>
              </a:prstGeom>
              <a:ln w="0">
                <a:noFill/>
              </a:ln>
            </p:spPr>
          </p:pic>
          <p:grpSp>
            <p:nvGrpSpPr>
              <p:cNvPr id="355" name="Group 19"/>
              <p:cNvGrpSpPr/>
              <p:nvPr/>
            </p:nvGrpSpPr>
            <p:grpSpPr>
              <a:xfrm>
                <a:off x="11552040" y="442800"/>
                <a:ext cx="484560" cy="497880"/>
                <a:chOff x="11552040" y="442800"/>
                <a:chExt cx="484560" cy="497880"/>
              </a:xfrm>
            </p:grpSpPr>
            <p:sp>
              <p:nvSpPr>
                <p:cNvPr id="356" name="Oval 20"/>
                <p:cNvSpPr/>
                <p:nvPr/>
              </p:nvSpPr>
              <p:spPr>
                <a:xfrm>
                  <a:off x="11552040" y="44280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57" name="Rectangle 21"/>
                <p:cNvSpPr txBox="1"/>
                <p:nvPr/>
              </p:nvSpPr>
              <p:spPr>
                <a:xfrm>
                  <a:off x="11616840" y="53748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58" name="Picture 7" descr=""/>
            <p:cNvPicPr/>
            <p:nvPr/>
          </p:nvPicPr>
          <p:blipFill>
            <a:blip r:embed="rId4"/>
            <a:stretch/>
          </p:blipFill>
          <p:spPr>
            <a:xfrm>
              <a:off x="11714760" y="608400"/>
              <a:ext cx="159120" cy="163440"/>
            </a:xfrm>
            <a:prstGeom prst="rect">
              <a:avLst/>
            </a:prstGeom>
            <a:ln w="0">
              <a:noFill/>
            </a:ln>
          </p:spPr>
        </p:pic>
      </p:grpSp>
      <p:sp>
        <p:nvSpPr>
          <p:cNvPr id="359" name="PlaceHolder 1"/>
          <p:cNvSpPr>
            <a:spLocks noGrp="1"/>
          </p:cNvSpPr>
          <p:nvPr>
            <p:ph type="ftr" idx="163"/>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60" name="PlaceHolder 2"/>
          <p:cNvSpPr>
            <a:spLocks noGrp="1"/>
          </p:cNvSpPr>
          <p:nvPr>
            <p:ph type="sldNum" idx="164"/>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05738523-BAFA-4DD3-9B25-F55E8B640814}"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61" name="PlaceHolder 3"/>
          <p:cNvSpPr>
            <a:spLocks noGrp="1"/>
          </p:cNvSpPr>
          <p:nvPr>
            <p:ph type="dt" idx="165"/>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7" r:id="rId5"/>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62" name="Group 25"/>
          <p:cNvGrpSpPr/>
          <p:nvPr/>
        </p:nvGrpSpPr>
        <p:grpSpPr>
          <a:xfrm>
            <a:off x="11347560" y="98280"/>
            <a:ext cx="769320" cy="1022040"/>
            <a:chOff x="11347560" y="98280"/>
            <a:chExt cx="769320" cy="1022040"/>
          </a:xfrm>
        </p:grpSpPr>
        <p:grpSp>
          <p:nvGrpSpPr>
            <p:cNvPr id="363" name="Group 24"/>
            <p:cNvGrpSpPr/>
            <p:nvPr/>
          </p:nvGrpSpPr>
          <p:grpSpPr>
            <a:xfrm>
              <a:off x="11347560" y="98280"/>
              <a:ext cx="769320" cy="1022040"/>
              <a:chOff x="11347560" y="98280"/>
              <a:chExt cx="769320" cy="1022040"/>
            </a:xfrm>
          </p:grpSpPr>
          <p:pic>
            <p:nvPicPr>
              <p:cNvPr id="364" name="Picture 23" descr=""/>
              <p:cNvPicPr/>
              <p:nvPr/>
            </p:nvPicPr>
            <p:blipFill>
              <a:blip r:embed="rId3"/>
              <a:stretch/>
            </p:blipFill>
            <p:spPr>
              <a:xfrm>
                <a:off x="11347560" y="98280"/>
                <a:ext cx="769320" cy="1022040"/>
              </a:xfrm>
              <a:prstGeom prst="rect">
                <a:avLst/>
              </a:prstGeom>
              <a:ln w="0">
                <a:noFill/>
              </a:ln>
            </p:spPr>
          </p:pic>
          <p:grpSp>
            <p:nvGrpSpPr>
              <p:cNvPr id="365" name="Group 13"/>
              <p:cNvGrpSpPr/>
              <p:nvPr/>
            </p:nvGrpSpPr>
            <p:grpSpPr>
              <a:xfrm>
                <a:off x="11552040" y="442800"/>
                <a:ext cx="484560" cy="497880"/>
                <a:chOff x="11552040" y="442800"/>
                <a:chExt cx="484560" cy="497880"/>
              </a:xfrm>
            </p:grpSpPr>
            <p:sp>
              <p:nvSpPr>
                <p:cNvPr id="366" name="Oval 14"/>
                <p:cNvSpPr/>
                <p:nvPr/>
              </p:nvSpPr>
              <p:spPr>
                <a:xfrm>
                  <a:off x="11552040" y="44280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67" name="Rectangle 15"/>
                <p:cNvSpPr txBox="1"/>
                <p:nvPr/>
              </p:nvSpPr>
              <p:spPr>
                <a:xfrm>
                  <a:off x="11616840" y="53748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68" name="Picture 7" descr=""/>
            <p:cNvPicPr/>
            <p:nvPr/>
          </p:nvPicPr>
          <p:blipFill>
            <a:blip r:embed="rId4"/>
            <a:stretch/>
          </p:blipFill>
          <p:spPr>
            <a:xfrm>
              <a:off x="11714760" y="608400"/>
              <a:ext cx="159120" cy="163440"/>
            </a:xfrm>
            <a:prstGeom prst="rect">
              <a:avLst/>
            </a:prstGeom>
            <a:ln w="0">
              <a:noFill/>
            </a:ln>
          </p:spPr>
        </p:pic>
      </p:grpSp>
      <p:sp>
        <p:nvSpPr>
          <p:cNvPr id="369" name="PlaceHolder 1"/>
          <p:cNvSpPr>
            <a:spLocks noGrp="1"/>
          </p:cNvSpPr>
          <p:nvPr>
            <p:ph type="ftr" idx="166"/>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70" name="PlaceHolder 2"/>
          <p:cNvSpPr>
            <a:spLocks noGrp="1"/>
          </p:cNvSpPr>
          <p:nvPr>
            <p:ph type="sldNum" idx="167"/>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597E2391-F21E-49B3-B6B9-D89F2FE9A021}"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71" name="PlaceHolder 3"/>
          <p:cNvSpPr>
            <a:spLocks noGrp="1"/>
          </p:cNvSpPr>
          <p:nvPr>
            <p:ph type="dt" idx="168"/>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9" r:id="rId5"/>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72" name="Group 25"/>
          <p:cNvGrpSpPr/>
          <p:nvPr/>
        </p:nvGrpSpPr>
        <p:grpSpPr>
          <a:xfrm>
            <a:off x="11347560" y="98280"/>
            <a:ext cx="769320" cy="1022040"/>
            <a:chOff x="11347560" y="98280"/>
            <a:chExt cx="769320" cy="1022040"/>
          </a:xfrm>
        </p:grpSpPr>
        <p:grpSp>
          <p:nvGrpSpPr>
            <p:cNvPr id="373" name="Group 24"/>
            <p:cNvGrpSpPr/>
            <p:nvPr/>
          </p:nvGrpSpPr>
          <p:grpSpPr>
            <a:xfrm>
              <a:off x="11347560" y="98280"/>
              <a:ext cx="769320" cy="1022040"/>
              <a:chOff x="11347560" y="98280"/>
              <a:chExt cx="769320" cy="1022040"/>
            </a:xfrm>
          </p:grpSpPr>
          <p:pic>
            <p:nvPicPr>
              <p:cNvPr id="374" name="Picture 23" descr=""/>
              <p:cNvPicPr/>
              <p:nvPr/>
            </p:nvPicPr>
            <p:blipFill>
              <a:blip r:embed="rId3"/>
              <a:stretch/>
            </p:blipFill>
            <p:spPr>
              <a:xfrm>
                <a:off x="11347560" y="98280"/>
                <a:ext cx="769320" cy="1022040"/>
              </a:xfrm>
              <a:prstGeom prst="rect">
                <a:avLst/>
              </a:prstGeom>
              <a:ln w="0">
                <a:noFill/>
              </a:ln>
            </p:spPr>
          </p:pic>
          <p:grpSp>
            <p:nvGrpSpPr>
              <p:cNvPr id="375" name="Group 15"/>
              <p:cNvGrpSpPr/>
              <p:nvPr/>
            </p:nvGrpSpPr>
            <p:grpSpPr>
              <a:xfrm>
                <a:off x="11552040" y="442800"/>
                <a:ext cx="484560" cy="497880"/>
                <a:chOff x="11552040" y="442800"/>
                <a:chExt cx="484560" cy="497880"/>
              </a:xfrm>
            </p:grpSpPr>
            <p:sp>
              <p:nvSpPr>
                <p:cNvPr id="376" name="Oval 16"/>
                <p:cNvSpPr/>
                <p:nvPr/>
              </p:nvSpPr>
              <p:spPr>
                <a:xfrm>
                  <a:off x="11552040" y="44280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77" name="Rectangle 17"/>
                <p:cNvSpPr txBox="1"/>
                <p:nvPr/>
              </p:nvSpPr>
              <p:spPr>
                <a:xfrm>
                  <a:off x="11616840" y="53748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78" name="Picture 7" descr=""/>
            <p:cNvPicPr/>
            <p:nvPr/>
          </p:nvPicPr>
          <p:blipFill>
            <a:blip r:embed="rId4"/>
            <a:stretch/>
          </p:blipFill>
          <p:spPr>
            <a:xfrm>
              <a:off x="11714760" y="608400"/>
              <a:ext cx="159120" cy="163440"/>
            </a:xfrm>
            <a:prstGeom prst="rect">
              <a:avLst/>
            </a:prstGeom>
            <a:ln w="0">
              <a:noFill/>
            </a:ln>
          </p:spPr>
        </p:pic>
      </p:grpSp>
      <p:sp>
        <p:nvSpPr>
          <p:cNvPr id="379" name="PlaceHolder 1"/>
          <p:cNvSpPr>
            <a:spLocks noGrp="1"/>
          </p:cNvSpPr>
          <p:nvPr>
            <p:ph type="ftr" idx="169"/>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80" name="PlaceHolder 2"/>
          <p:cNvSpPr>
            <a:spLocks noGrp="1"/>
          </p:cNvSpPr>
          <p:nvPr>
            <p:ph type="sldNum" idx="170"/>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7B231983-68CB-41E1-B50E-5AE08D935BFB}"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81" name="PlaceHolder 3"/>
          <p:cNvSpPr>
            <a:spLocks noGrp="1"/>
          </p:cNvSpPr>
          <p:nvPr>
            <p:ph type="dt" idx="171"/>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1" r:id="rId5"/>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82" name="Group 25"/>
          <p:cNvGrpSpPr/>
          <p:nvPr/>
        </p:nvGrpSpPr>
        <p:grpSpPr>
          <a:xfrm>
            <a:off x="11347560" y="98280"/>
            <a:ext cx="769320" cy="1022040"/>
            <a:chOff x="11347560" y="98280"/>
            <a:chExt cx="769320" cy="1022040"/>
          </a:xfrm>
        </p:grpSpPr>
        <p:grpSp>
          <p:nvGrpSpPr>
            <p:cNvPr id="383" name="Group 24"/>
            <p:cNvGrpSpPr/>
            <p:nvPr/>
          </p:nvGrpSpPr>
          <p:grpSpPr>
            <a:xfrm>
              <a:off x="11347560" y="98280"/>
              <a:ext cx="769320" cy="1022040"/>
              <a:chOff x="11347560" y="98280"/>
              <a:chExt cx="769320" cy="1022040"/>
            </a:xfrm>
          </p:grpSpPr>
          <p:pic>
            <p:nvPicPr>
              <p:cNvPr id="384" name="Picture 23" descr=""/>
              <p:cNvPicPr/>
              <p:nvPr/>
            </p:nvPicPr>
            <p:blipFill>
              <a:blip r:embed="rId3"/>
              <a:stretch/>
            </p:blipFill>
            <p:spPr>
              <a:xfrm>
                <a:off x="11347560" y="98280"/>
                <a:ext cx="769320" cy="1022040"/>
              </a:xfrm>
              <a:prstGeom prst="rect">
                <a:avLst/>
              </a:prstGeom>
              <a:ln w="0">
                <a:noFill/>
              </a:ln>
            </p:spPr>
          </p:pic>
          <p:grpSp>
            <p:nvGrpSpPr>
              <p:cNvPr id="385" name="Group 11"/>
              <p:cNvGrpSpPr/>
              <p:nvPr/>
            </p:nvGrpSpPr>
            <p:grpSpPr>
              <a:xfrm>
                <a:off x="11552040" y="442800"/>
                <a:ext cx="484560" cy="497880"/>
                <a:chOff x="11552040" y="442800"/>
                <a:chExt cx="484560" cy="497880"/>
              </a:xfrm>
            </p:grpSpPr>
            <p:sp>
              <p:nvSpPr>
                <p:cNvPr id="386" name="Oval 12"/>
                <p:cNvSpPr/>
                <p:nvPr/>
              </p:nvSpPr>
              <p:spPr>
                <a:xfrm>
                  <a:off x="11552040" y="44280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87" name="Rectangle 13"/>
                <p:cNvSpPr txBox="1"/>
                <p:nvPr/>
              </p:nvSpPr>
              <p:spPr>
                <a:xfrm>
                  <a:off x="11616840" y="53748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88" name="Picture 7" descr=""/>
            <p:cNvPicPr/>
            <p:nvPr/>
          </p:nvPicPr>
          <p:blipFill>
            <a:blip r:embed="rId4"/>
            <a:stretch/>
          </p:blipFill>
          <p:spPr>
            <a:xfrm>
              <a:off x="11714760" y="608400"/>
              <a:ext cx="159120" cy="163440"/>
            </a:xfrm>
            <a:prstGeom prst="rect">
              <a:avLst/>
            </a:prstGeom>
            <a:ln w="0">
              <a:noFill/>
            </a:ln>
          </p:spPr>
        </p:pic>
      </p:grpSp>
      <p:sp>
        <p:nvSpPr>
          <p:cNvPr id="389" name="PlaceHolder 1"/>
          <p:cNvSpPr>
            <a:spLocks noGrp="1"/>
          </p:cNvSpPr>
          <p:nvPr>
            <p:ph type="ftr" idx="172"/>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90" name="PlaceHolder 2"/>
          <p:cNvSpPr>
            <a:spLocks noGrp="1"/>
          </p:cNvSpPr>
          <p:nvPr>
            <p:ph type="sldNum" idx="173"/>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7B0B562D-B4A3-4A60-8936-5A9FC7688AF7}"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91" name="PlaceHolder 3"/>
          <p:cNvSpPr>
            <a:spLocks noGrp="1"/>
          </p:cNvSpPr>
          <p:nvPr>
            <p:ph type="dt" idx="174"/>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3" r:id="rId5"/>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92" name="Group 25"/>
          <p:cNvGrpSpPr/>
          <p:nvPr/>
        </p:nvGrpSpPr>
        <p:grpSpPr>
          <a:xfrm>
            <a:off x="11347560" y="98280"/>
            <a:ext cx="769320" cy="1022040"/>
            <a:chOff x="11347560" y="98280"/>
            <a:chExt cx="769320" cy="1022040"/>
          </a:xfrm>
        </p:grpSpPr>
        <p:grpSp>
          <p:nvGrpSpPr>
            <p:cNvPr id="393" name="Group 24"/>
            <p:cNvGrpSpPr/>
            <p:nvPr/>
          </p:nvGrpSpPr>
          <p:grpSpPr>
            <a:xfrm>
              <a:off x="11347560" y="98280"/>
              <a:ext cx="769320" cy="1022040"/>
              <a:chOff x="11347560" y="98280"/>
              <a:chExt cx="769320" cy="1022040"/>
            </a:xfrm>
          </p:grpSpPr>
          <p:pic>
            <p:nvPicPr>
              <p:cNvPr id="394" name="Picture 23" descr=""/>
              <p:cNvPicPr/>
              <p:nvPr/>
            </p:nvPicPr>
            <p:blipFill>
              <a:blip r:embed="rId3"/>
              <a:stretch/>
            </p:blipFill>
            <p:spPr>
              <a:xfrm>
                <a:off x="11347560" y="98280"/>
                <a:ext cx="769320" cy="1022040"/>
              </a:xfrm>
              <a:prstGeom prst="rect">
                <a:avLst/>
              </a:prstGeom>
              <a:ln w="0">
                <a:noFill/>
              </a:ln>
            </p:spPr>
          </p:pic>
          <p:grpSp>
            <p:nvGrpSpPr>
              <p:cNvPr id="395" name="Group 10"/>
              <p:cNvGrpSpPr/>
              <p:nvPr/>
            </p:nvGrpSpPr>
            <p:grpSpPr>
              <a:xfrm>
                <a:off x="11552040" y="442800"/>
                <a:ext cx="484560" cy="497880"/>
                <a:chOff x="11552040" y="442800"/>
                <a:chExt cx="484560" cy="497880"/>
              </a:xfrm>
            </p:grpSpPr>
            <p:sp>
              <p:nvSpPr>
                <p:cNvPr id="396" name="Oval 11"/>
                <p:cNvSpPr/>
                <p:nvPr/>
              </p:nvSpPr>
              <p:spPr>
                <a:xfrm>
                  <a:off x="11552040" y="44280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97" name="Rectangle 12"/>
                <p:cNvSpPr txBox="1"/>
                <p:nvPr/>
              </p:nvSpPr>
              <p:spPr>
                <a:xfrm>
                  <a:off x="11616840" y="53748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98" name="Picture 7" descr=""/>
            <p:cNvPicPr/>
            <p:nvPr/>
          </p:nvPicPr>
          <p:blipFill>
            <a:blip r:embed="rId4"/>
            <a:stretch/>
          </p:blipFill>
          <p:spPr>
            <a:xfrm>
              <a:off x="11714760" y="608400"/>
              <a:ext cx="159120" cy="163440"/>
            </a:xfrm>
            <a:prstGeom prst="rect">
              <a:avLst/>
            </a:prstGeom>
            <a:ln w="0">
              <a:noFill/>
            </a:ln>
          </p:spPr>
        </p:pic>
      </p:grpSp>
      <p:sp>
        <p:nvSpPr>
          <p:cNvPr id="399" name="PlaceHolder 1"/>
          <p:cNvSpPr>
            <a:spLocks noGrp="1"/>
          </p:cNvSpPr>
          <p:nvPr>
            <p:ph type="ftr" idx="175"/>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00" name="PlaceHolder 2"/>
          <p:cNvSpPr>
            <a:spLocks noGrp="1"/>
          </p:cNvSpPr>
          <p:nvPr>
            <p:ph type="sldNum" idx="176"/>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9AF5685D-CF93-441D-AD91-5C01A9A0BB2F}"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401" name="PlaceHolder 3"/>
          <p:cNvSpPr>
            <a:spLocks noGrp="1"/>
          </p:cNvSpPr>
          <p:nvPr>
            <p:ph type="dt" idx="177"/>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5"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4" name="Picture Placeholder 10" descr=""/>
          <p:cNvPicPr/>
          <p:nvPr/>
        </p:nvPicPr>
        <p:blipFill>
          <a:blip r:embed="rId4"/>
          <a:srcRect l="0" t="3334" r="0" b="3334"/>
          <a:stretch/>
        </p:blipFill>
        <p:spPr>
          <a:xfrm>
            <a:off x="11016360" y="244800"/>
            <a:ext cx="896400" cy="1077840"/>
          </a:xfrm>
          <a:prstGeom prst="rect">
            <a:avLst/>
          </a:prstGeom>
          <a:ln w="0">
            <a:noFill/>
          </a:ln>
        </p:spPr>
      </p:pic>
      <p:sp>
        <p:nvSpPr>
          <p:cNvPr id="25" name="PlaceHolder 1"/>
          <p:cNvSpPr>
            <a:spLocks noGrp="1"/>
          </p:cNvSpPr>
          <p:nvPr>
            <p:ph type="ftr" idx="16"/>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6" name="PlaceHolder 2"/>
          <p:cNvSpPr>
            <a:spLocks noGrp="1"/>
          </p:cNvSpPr>
          <p:nvPr>
            <p:ph type="sldNum" idx="17"/>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F5F427AC-B4A3-4DC7-97A0-478E6005FDF0}"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7" name="PlaceHolder 3"/>
          <p:cNvSpPr>
            <a:spLocks noGrp="1"/>
          </p:cNvSpPr>
          <p:nvPr>
            <p:ph type="dt" idx="18"/>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5"/>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402" name="Group 25"/>
          <p:cNvGrpSpPr/>
          <p:nvPr/>
        </p:nvGrpSpPr>
        <p:grpSpPr>
          <a:xfrm>
            <a:off x="11347560" y="98280"/>
            <a:ext cx="769320" cy="1022040"/>
            <a:chOff x="11347560" y="98280"/>
            <a:chExt cx="769320" cy="1022040"/>
          </a:xfrm>
        </p:grpSpPr>
        <p:grpSp>
          <p:nvGrpSpPr>
            <p:cNvPr id="403" name="Group 24"/>
            <p:cNvGrpSpPr/>
            <p:nvPr/>
          </p:nvGrpSpPr>
          <p:grpSpPr>
            <a:xfrm>
              <a:off x="11347560" y="98280"/>
              <a:ext cx="769320" cy="1022040"/>
              <a:chOff x="11347560" y="98280"/>
              <a:chExt cx="769320" cy="1022040"/>
            </a:xfrm>
          </p:grpSpPr>
          <p:pic>
            <p:nvPicPr>
              <p:cNvPr id="404" name="Picture 23" descr=""/>
              <p:cNvPicPr/>
              <p:nvPr/>
            </p:nvPicPr>
            <p:blipFill>
              <a:blip r:embed="rId3"/>
              <a:stretch/>
            </p:blipFill>
            <p:spPr>
              <a:xfrm>
                <a:off x="11347560" y="98280"/>
                <a:ext cx="769320" cy="1022040"/>
              </a:xfrm>
              <a:prstGeom prst="rect">
                <a:avLst/>
              </a:prstGeom>
              <a:ln w="0">
                <a:noFill/>
              </a:ln>
            </p:spPr>
          </p:pic>
          <p:grpSp>
            <p:nvGrpSpPr>
              <p:cNvPr id="405" name="Group 13"/>
              <p:cNvGrpSpPr/>
              <p:nvPr/>
            </p:nvGrpSpPr>
            <p:grpSpPr>
              <a:xfrm>
                <a:off x="11552040" y="442800"/>
                <a:ext cx="484560" cy="497880"/>
                <a:chOff x="11552040" y="442800"/>
                <a:chExt cx="484560" cy="497880"/>
              </a:xfrm>
            </p:grpSpPr>
            <p:sp>
              <p:nvSpPr>
                <p:cNvPr id="406" name="Oval 14"/>
                <p:cNvSpPr/>
                <p:nvPr/>
              </p:nvSpPr>
              <p:spPr>
                <a:xfrm>
                  <a:off x="11552040" y="44280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07" name="Rectangle 15"/>
                <p:cNvSpPr txBox="1"/>
                <p:nvPr/>
              </p:nvSpPr>
              <p:spPr>
                <a:xfrm>
                  <a:off x="11616840" y="53748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08" name="Picture 7" descr=""/>
            <p:cNvPicPr/>
            <p:nvPr/>
          </p:nvPicPr>
          <p:blipFill>
            <a:blip r:embed="rId4"/>
            <a:stretch/>
          </p:blipFill>
          <p:spPr>
            <a:xfrm>
              <a:off x="11714760" y="608400"/>
              <a:ext cx="159120" cy="163440"/>
            </a:xfrm>
            <a:prstGeom prst="rect">
              <a:avLst/>
            </a:prstGeom>
            <a:ln w="0">
              <a:noFill/>
            </a:ln>
          </p:spPr>
        </p:pic>
      </p:grpSp>
      <p:sp>
        <p:nvSpPr>
          <p:cNvPr id="409" name="PlaceHolder 1"/>
          <p:cNvSpPr>
            <a:spLocks noGrp="1"/>
          </p:cNvSpPr>
          <p:nvPr>
            <p:ph type="ftr" idx="178"/>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10" name="PlaceHolder 2"/>
          <p:cNvSpPr>
            <a:spLocks noGrp="1"/>
          </p:cNvSpPr>
          <p:nvPr>
            <p:ph type="sldNum" idx="179"/>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5DCE2E2C-2AB6-498F-89D7-2EA65EA5438B}"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411" name="PlaceHolder 3"/>
          <p:cNvSpPr>
            <a:spLocks noGrp="1"/>
          </p:cNvSpPr>
          <p:nvPr>
            <p:ph type="dt" idx="180"/>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7" r:id="rId5"/>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412" name="Group 25"/>
          <p:cNvGrpSpPr/>
          <p:nvPr/>
        </p:nvGrpSpPr>
        <p:grpSpPr>
          <a:xfrm>
            <a:off x="11347560" y="98280"/>
            <a:ext cx="769320" cy="1022040"/>
            <a:chOff x="11347560" y="98280"/>
            <a:chExt cx="769320" cy="1022040"/>
          </a:xfrm>
        </p:grpSpPr>
        <p:grpSp>
          <p:nvGrpSpPr>
            <p:cNvPr id="413" name="Group 24"/>
            <p:cNvGrpSpPr/>
            <p:nvPr/>
          </p:nvGrpSpPr>
          <p:grpSpPr>
            <a:xfrm>
              <a:off x="11347560" y="98280"/>
              <a:ext cx="769320" cy="1022040"/>
              <a:chOff x="11347560" y="98280"/>
              <a:chExt cx="769320" cy="1022040"/>
            </a:xfrm>
          </p:grpSpPr>
          <p:pic>
            <p:nvPicPr>
              <p:cNvPr id="414" name="Picture 23" descr=""/>
              <p:cNvPicPr/>
              <p:nvPr/>
            </p:nvPicPr>
            <p:blipFill>
              <a:blip r:embed="rId3"/>
              <a:stretch/>
            </p:blipFill>
            <p:spPr>
              <a:xfrm>
                <a:off x="11347560" y="98280"/>
                <a:ext cx="769320" cy="1022040"/>
              </a:xfrm>
              <a:prstGeom prst="rect">
                <a:avLst/>
              </a:prstGeom>
              <a:ln w="0">
                <a:noFill/>
              </a:ln>
            </p:spPr>
          </p:pic>
          <p:grpSp>
            <p:nvGrpSpPr>
              <p:cNvPr id="415" name="Group 13"/>
              <p:cNvGrpSpPr/>
              <p:nvPr/>
            </p:nvGrpSpPr>
            <p:grpSpPr>
              <a:xfrm>
                <a:off x="11552040" y="442800"/>
                <a:ext cx="484560" cy="497880"/>
                <a:chOff x="11552040" y="442800"/>
                <a:chExt cx="484560" cy="497880"/>
              </a:xfrm>
            </p:grpSpPr>
            <p:sp>
              <p:nvSpPr>
                <p:cNvPr id="416" name="Oval 14"/>
                <p:cNvSpPr/>
                <p:nvPr/>
              </p:nvSpPr>
              <p:spPr>
                <a:xfrm>
                  <a:off x="11552040" y="442800"/>
                  <a:ext cx="484560" cy="49788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17" name="Rectangle 15"/>
                <p:cNvSpPr txBox="1"/>
                <p:nvPr/>
              </p:nvSpPr>
              <p:spPr>
                <a:xfrm>
                  <a:off x="11616840" y="537480"/>
                  <a:ext cx="354960" cy="35676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3"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2"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18" name="Picture 7" descr=""/>
            <p:cNvPicPr/>
            <p:nvPr/>
          </p:nvPicPr>
          <p:blipFill>
            <a:blip r:embed="rId4"/>
            <a:stretch/>
          </p:blipFill>
          <p:spPr>
            <a:xfrm>
              <a:off x="11714760" y="608400"/>
              <a:ext cx="159120" cy="163440"/>
            </a:xfrm>
            <a:prstGeom prst="rect">
              <a:avLst/>
            </a:prstGeom>
            <a:ln w="0">
              <a:noFill/>
            </a:ln>
          </p:spPr>
        </p:pic>
      </p:grpSp>
      <p:sp>
        <p:nvSpPr>
          <p:cNvPr id="419" name="PlaceHolder 1"/>
          <p:cNvSpPr>
            <a:spLocks noGrp="1"/>
          </p:cNvSpPr>
          <p:nvPr>
            <p:ph type="ftr" idx="181"/>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20" name="PlaceHolder 2"/>
          <p:cNvSpPr>
            <a:spLocks noGrp="1"/>
          </p:cNvSpPr>
          <p:nvPr>
            <p:ph type="sldNum" idx="182"/>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7E16CE73-559F-4BAA-9003-1ACE18703094}"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421" name="PlaceHolder 3"/>
          <p:cNvSpPr>
            <a:spLocks noGrp="1"/>
          </p:cNvSpPr>
          <p:nvPr>
            <p:ph type="dt" idx="183"/>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8"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9" name="Picture Placeholder 10" descr=""/>
          <p:cNvPicPr/>
          <p:nvPr/>
        </p:nvPicPr>
        <p:blipFill>
          <a:blip r:embed="rId4"/>
          <a:srcRect l="0" t="3334" r="0" b="3334"/>
          <a:stretch/>
        </p:blipFill>
        <p:spPr>
          <a:xfrm>
            <a:off x="11016360" y="244800"/>
            <a:ext cx="896400" cy="1077840"/>
          </a:xfrm>
          <a:prstGeom prst="rect">
            <a:avLst/>
          </a:prstGeom>
          <a:ln w="0">
            <a:noFill/>
          </a:ln>
        </p:spPr>
      </p:pic>
      <p:sp>
        <p:nvSpPr>
          <p:cNvPr id="30" name="PlaceHolder 1"/>
          <p:cNvSpPr>
            <a:spLocks noGrp="1"/>
          </p:cNvSpPr>
          <p:nvPr>
            <p:ph type="ftr" idx="19"/>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1" name="PlaceHolder 2"/>
          <p:cNvSpPr>
            <a:spLocks noGrp="1"/>
          </p:cNvSpPr>
          <p:nvPr>
            <p:ph type="sldNum" idx="20"/>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FCAA96BF-8FFC-45CF-86BE-630035B4CF7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32" name="PlaceHolder 3"/>
          <p:cNvSpPr>
            <a:spLocks noGrp="1"/>
          </p:cNvSpPr>
          <p:nvPr>
            <p:ph type="dt" idx="21"/>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3"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34" name="Picture Placeholder 10" descr=""/>
          <p:cNvPicPr/>
          <p:nvPr/>
        </p:nvPicPr>
        <p:blipFill>
          <a:blip r:embed="rId4"/>
          <a:srcRect l="0" t="3334" r="0" b="3334"/>
          <a:stretch/>
        </p:blipFill>
        <p:spPr>
          <a:xfrm>
            <a:off x="11016360" y="244800"/>
            <a:ext cx="896400" cy="1077840"/>
          </a:xfrm>
          <a:prstGeom prst="rect">
            <a:avLst/>
          </a:prstGeom>
          <a:ln w="0">
            <a:noFill/>
          </a:ln>
        </p:spPr>
      </p:pic>
      <p:sp>
        <p:nvSpPr>
          <p:cNvPr id="35" name="PlaceHolder 1"/>
          <p:cNvSpPr>
            <a:spLocks noGrp="1"/>
          </p:cNvSpPr>
          <p:nvPr>
            <p:ph type="ftr" idx="22"/>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6" name="PlaceHolder 2"/>
          <p:cNvSpPr>
            <a:spLocks noGrp="1"/>
          </p:cNvSpPr>
          <p:nvPr>
            <p:ph type="sldNum" idx="23"/>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D69C1391-10F5-44A2-84CC-A347847C81B8}"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37" name="PlaceHolder 3"/>
          <p:cNvSpPr>
            <a:spLocks noGrp="1"/>
          </p:cNvSpPr>
          <p:nvPr>
            <p:ph type="dt" idx="24"/>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Rectangle 8"/>
          <p:cNvSpPr/>
          <p:nvPr/>
        </p:nvSpPr>
        <p:spPr>
          <a:xfrm>
            <a:off x="1044720" y="0"/>
            <a:ext cx="11146320" cy="685692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39" name="Picture Placeholder 10" descr=""/>
          <p:cNvPicPr/>
          <p:nvPr/>
        </p:nvPicPr>
        <p:blipFill>
          <a:blip r:embed="rId4"/>
          <a:srcRect l="0" t="3334" r="0" b="3334"/>
          <a:stretch/>
        </p:blipFill>
        <p:spPr>
          <a:xfrm>
            <a:off x="11016360" y="244800"/>
            <a:ext cx="896400" cy="1077840"/>
          </a:xfrm>
          <a:prstGeom prst="rect">
            <a:avLst/>
          </a:prstGeom>
          <a:ln w="0">
            <a:noFill/>
          </a:ln>
        </p:spPr>
      </p:pic>
      <p:sp>
        <p:nvSpPr>
          <p:cNvPr id="40" name="PlaceHolder 1"/>
          <p:cNvSpPr>
            <a:spLocks noGrp="1"/>
          </p:cNvSpPr>
          <p:nvPr>
            <p:ph type="ftr" idx="25"/>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1" name="PlaceHolder 2"/>
          <p:cNvSpPr>
            <a:spLocks noGrp="1"/>
          </p:cNvSpPr>
          <p:nvPr>
            <p:ph type="sldNum" idx="26"/>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BC853015-25C2-43E5-B012-98564C697E7A}"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42" name="PlaceHolder 3"/>
          <p:cNvSpPr>
            <a:spLocks noGrp="1"/>
          </p:cNvSpPr>
          <p:nvPr>
            <p:ph type="dt" idx="27"/>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9.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4.xml"/>
</Relationships>
</file>

<file path=ppt/slides/_rels/slide12.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34.xml"/>
</Relationships>
</file>

<file path=ppt/slides/_rels/slide1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34.xml"/>
</Relationships>
</file>

<file path=ppt/slides/_rels/slide14.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3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16.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34.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6.xml"/>
</Relationships>
</file>

<file path=ppt/slides/_rels/slide18.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34.xml"/>
</Relationships>
</file>

<file path=ppt/slides/_rels/slide19.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34.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30.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34.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22.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34.xml"/>
</Relationships>
</file>

<file path=ppt/slides/_rels/slide2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5.xml"/>
</Relationships>
</file>

<file path=ppt/slides/_rels/slide2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5.xml"/>
</Relationships>
</file>

<file path=ppt/slides/_rels/slide2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2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29.xml.rels><?xml version="1.0" encoding="UTF-8"?>
<Relationships xmlns="http://schemas.openxmlformats.org/package/2006/relationships"><Relationship Id="rId1" Type="http://schemas.openxmlformats.org/officeDocument/2006/relationships/hyperlink" Target="https://www.amazon.com/dp/B0CQ28Q3KC" TargetMode="External"/><Relationship Id="rId2" Type="http://schemas.openxmlformats.org/officeDocument/2006/relationships/hyperlink" Target="https://www.amazon.com/dp/B099RM1XMG" TargetMode="External"/><Relationship Id="rId3" Type="http://schemas.openxmlformats.org/officeDocument/2006/relationships/hyperlink" Target="https://www.amazon.com/gp/product/B081PX9YFV" TargetMode="External"/><Relationship Id="rId4" Type="http://schemas.openxmlformats.org/officeDocument/2006/relationships/hyperlink" Target="https://www.amazon.com/gp/product/B07FMDB6TR/" TargetMode="External"/><Relationship Id="rId5" Type="http://schemas.openxmlformats.org/officeDocument/2006/relationships/slideLayout" Target="../slideLayouts/slideLayout35.xml"/>
</Relationships>
</file>

<file path=ppt/slides/_rels/slide3.xml.rels><?xml version="1.0" encoding="UTF-8"?>
<Relationships xmlns="http://schemas.openxmlformats.org/package/2006/relationships"><Relationship Id="rId1" Type="http://schemas.openxmlformats.org/officeDocument/2006/relationships/hyperlink" Target="https://handsontechorg.weebly.com/new-members.html" TargetMode="External"/><Relationship Id="rId2" Type="http://schemas.openxmlformats.org/officeDocument/2006/relationships/hyperlink" Target="file:///home/david/Documents/Florida/The%20Villages/HOT%20club/handsontech.org" TargetMode="External"/><Relationship Id="rId3" Type="http://schemas.openxmlformats.org/officeDocument/2006/relationships/hyperlink" Target="https://handsontechorg.weebly.com/small-computers.html" TargetMode="External"/><Relationship Id="rId4" Type="http://schemas.openxmlformats.org/officeDocument/2006/relationships/hyperlink" Target="https://handsontechorg.weebly.com/3d-printing.html" TargetMode="External"/><Relationship Id="rId5" Type="http://schemas.openxmlformats.org/officeDocument/2006/relationships/slideLayout" Target="../slideLayouts/slideLayout33.xml"/>
</Relationships>
</file>

<file path=ppt/slides/_rels/slide30.xml.rels><?xml version="1.0" encoding="UTF-8"?>
<Relationships xmlns="http://schemas.openxmlformats.org/package/2006/relationships"><Relationship Id="rId1" Type="http://schemas.openxmlformats.org/officeDocument/2006/relationships/hyperlink" Target="https://manuals.plus/reyax-technology/rylr998-lora-at-command-guide-manual" TargetMode="External"/><Relationship Id="rId2" Type="http://schemas.openxmlformats.org/officeDocument/2006/relationships/hyperlink" Target="https://www.st.com/resource/en/datasheet/vl53l0x.pdf" TargetMode="External"/><Relationship Id="rId3" Type="http://schemas.openxmlformats.org/officeDocument/2006/relationships/hyperlink" Target="https://cdn-shop.adafruit.com/datasheets/SSD1306.pdf" TargetMode="External"/><Relationship Id="rId4" Type="http://schemas.openxmlformats.org/officeDocument/2006/relationships/hyperlink" Target="https://dlnmh9ip6v2uc.cloudfront.net/datasheets/Prototyping/TP4056.pdf" TargetMode="External"/><Relationship Id="rId5" Type="http://schemas.openxmlformats.org/officeDocument/2006/relationships/hyperlink" Target="https://github.com/buteomont/Delivery-Box-Reporter-LoRa" TargetMode="External"/><Relationship Id="rId6" Type="http://schemas.openxmlformats.org/officeDocument/2006/relationships/slideLayout" Target="../slideLayouts/slideLayout35.xml"/>
</Relationships>
</file>

<file path=ppt/slides/_rels/slide4.xml.rels><?xml version="1.0" encoding="UTF-8"?>
<Relationships xmlns="http://schemas.openxmlformats.org/package/2006/relationships"><Relationship Id="rId1" Type="http://schemas.openxmlformats.org/officeDocument/2006/relationships/hyperlink" Target="https://handsontechorg.weebly.com/new-members.html" TargetMode="External"/><Relationship Id="rId2" Type="http://schemas.openxmlformats.org/officeDocument/2006/relationships/hyperlink" Target="file:///home/david/Documents/Florida/The%20Villages/HOT%20club/handsontech.org" TargetMode="External"/><Relationship Id="rId3" Type="http://schemas.openxmlformats.org/officeDocument/2006/relationships/slideLayout" Target="../slideLayouts/slideLayout3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6.xml"/>
</Relationships>
</file>

<file path=ppt/slides/_rels/slide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9994320" cy="1324440"/>
          </a:xfrm>
          <a:prstGeom prst="rect">
            <a:avLst/>
          </a:prstGeom>
          <a:noFill/>
          <a:ln w="0">
            <a:noFill/>
          </a:ln>
        </p:spPr>
        <p:txBody>
          <a:bodyPr numCol="1" spcCol="0" lIns="91440" rIns="91440" tIns="45720" bIns="45720" anchor="ctr">
            <a:noAutofit/>
          </a:bodyPr>
          <a:p>
            <a:pPr indent="0">
              <a:lnSpc>
                <a:spcPct val="90000"/>
              </a:lnSpc>
              <a:buNone/>
              <a:tabLst>
                <a:tab algn="l" pos="0"/>
              </a:tabLst>
            </a:pPr>
            <a:r>
              <a:rPr b="0" lang="en-US" sz="4400" spc="-1" strike="noStrike">
                <a:solidFill>
                  <a:schemeClr val="lt1"/>
                </a:solidFill>
                <a:latin typeface="Arial"/>
              </a:rPr>
              <a:t>Welcome to H.O.T.</a:t>
            </a:r>
            <a:br>
              <a:rPr sz="3200"/>
            </a:br>
            <a:r>
              <a:rPr b="0" lang="en-US" sz="3200" spc="-1" strike="noStrike">
                <a:solidFill>
                  <a:schemeClr val="accent4"/>
                </a:solidFill>
                <a:latin typeface="Arial"/>
              </a:rPr>
              <a:t>www.handsontech.org</a:t>
            </a:r>
            <a:endParaRPr b="0" lang="en-US" sz="3200" spc="-1" strike="noStrike">
              <a:solidFill>
                <a:srgbClr val="ffffff"/>
              </a:solidFill>
              <a:latin typeface="Arial"/>
            </a:endParaRPr>
          </a:p>
        </p:txBody>
      </p:sp>
      <p:sp>
        <p:nvSpPr>
          <p:cNvPr id="423" name="PlaceHolder 2"/>
          <p:cNvSpPr>
            <a:spLocks noGrp="1"/>
          </p:cNvSpPr>
          <p:nvPr>
            <p:ph/>
          </p:nvPr>
        </p:nvSpPr>
        <p:spPr>
          <a:xfrm>
            <a:off x="838080" y="1825560"/>
            <a:ext cx="10514520" cy="4350240"/>
          </a:xfrm>
          <a:prstGeom prst="rect">
            <a:avLst/>
          </a:prstGeom>
          <a:noFill/>
          <a:ln w="0">
            <a:noFill/>
          </a:ln>
        </p:spPr>
        <p:txBody>
          <a:bodyPr numCol="1" spcCol="0" lIns="91440" rIns="91440" tIns="45720" bIns="45720" anchor="t">
            <a:normAutofit fontScale="71666"/>
          </a:bodyPr>
          <a:p>
            <a:pPr indent="0">
              <a:lnSpc>
                <a:spcPct val="90000"/>
              </a:lnSpc>
              <a:spcBef>
                <a:spcPts val="1001"/>
              </a:spcBef>
              <a:buNone/>
              <a:tabLst>
                <a:tab algn="l" pos="0"/>
              </a:tabLst>
            </a:pPr>
            <a:r>
              <a:rPr b="0" lang="en-US" sz="2800" spc="-1" strike="noStrike">
                <a:solidFill>
                  <a:schemeClr val="lt1"/>
                </a:solidFill>
                <a:latin typeface="Arial"/>
              </a:rPr>
              <a:t>Our Purpose:</a:t>
            </a:r>
            <a:endParaRPr b="0" lang="en-US" sz="2800" spc="-1" strike="noStrike">
              <a:solidFill>
                <a:srgbClr val="ffffff"/>
              </a:solidFill>
              <a:latin typeface="Arial"/>
            </a:endParaRPr>
          </a:p>
          <a:p>
            <a:pPr indent="0">
              <a:lnSpc>
                <a:spcPct val="90000"/>
              </a:lnSpc>
              <a:spcBef>
                <a:spcPts val="1001"/>
              </a:spcBef>
              <a:buNone/>
              <a:tabLst>
                <a:tab algn="l" pos="0"/>
              </a:tabLst>
            </a:pPr>
            <a:endParaRPr b="0" lang="en-US" sz="28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Forum for interaction </a:t>
            </a:r>
            <a:endParaRPr b="0" lang="en-US" sz="28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Many hobbyists build/tinker in isolation</a:t>
            </a:r>
            <a:endParaRPr b="0" lang="en-US" sz="24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Make new friends with common tech interests</a:t>
            </a:r>
            <a:endParaRPr b="0" lang="en-US" sz="2400" spc="-1" strike="noStrike">
              <a:solidFill>
                <a:srgbClr val="ffffff"/>
              </a:solidFill>
              <a:latin typeface="Arial"/>
            </a:endParaRPr>
          </a:p>
          <a:p>
            <a:pPr indent="0">
              <a:lnSpc>
                <a:spcPct val="90000"/>
              </a:lnSpc>
              <a:spcBef>
                <a:spcPts val="499"/>
              </a:spcBef>
              <a:buNone/>
              <a:tabLst>
                <a:tab algn="l" pos="0"/>
              </a:tabLst>
            </a:pPr>
            <a:endParaRPr b="0" lang="en-US" sz="24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Learn together</a:t>
            </a:r>
            <a:endParaRPr b="0" lang="en-US" sz="28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Lots of fun new tech to explore</a:t>
            </a:r>
            <a:endParaRPr b="0" lang="en-US" sz="24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Share expertise, help each other</a:t>
            </a:r>
            <a:endParaRPr b="0" lang="en-US" sz="2400" spc="-1" strike="noStrike">
              <a:solidFill>
                <a:srgbClr val="ffffff"/>
              </a:solidFill>
              <a:latin typeface="Arial"/>
            </a:endParaRPr>
          </a:p>
          <a:p>
            <a:pPr indent="0">
              <a:lnSpc>
                <a:spcPct val="90000"/>
              </a:lnSpc>
              <a:spcBef>
                <a:spcPts val="499"/>
              </a:spcBef>
              <a:buNone/>
              <a:tabLst>
                <a:tab algn="l" pos="0"/>
              </a:tabLst>
            </a:pPr>
            <a:endParaRPr b="0" lang="en-US" sz="24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Build something</a:t>
            </a:r>
            <a:endParaRPr b="0" lang="en-US" sz="28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Hands-On learning</a:t>
            </a:r>
            <a:endParaRPr b="0" lang="en-US" sz="24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Make something fun &amp; useful</a:t>
            </a:r>
            <a:endParaRPr b="0" lang="en-US" sz="2400" spc="-1" strike="noStrike">
              <a:solidFill>
                <a:srgbClr val="ffffff"/>
              </a:solidFill>
              <a:latin typeface="Arial"/>
            </a:endParaRPr>
          </a:p>
        </p:txBody>
      </p:sp>
      <p:pic>
        <p:nvPicPr>
          <p:cNvPr id="424" name="Picture 12" descr=""/>
          <p:cNvPicPr/>
          <p:nvPr/>
        </p:nvPicPr>
        <p:blipFill>
          <a:blip r:embed="rId1"/>
          <a:stretch/>
        </p:blipFill>
        <p:spPr>
          <a:xfrm>
            <a:off x="8102520" y="1690560"/>
            <a:ext cx="3250080" cy="39002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457920" y="2741760"/>
            <a:ext cx="10971720" cy="1144080"/>
          </a:xfrm>
          <a:prstGeom prst="rect">
            <a:avLst/>
          </a:prstGeom>
          <a:noFill/>
          <a:ln w="0">
            <a:noFill/>
          </a:ln>
        </p:spPr>
        <p:txBody>
          <a:bodyPr numCol="1" spcCol="0" lIns="0" rIns="0" tIns="0" bIns="0" anchor="ctr">
            <a:noAutofit/>
          </a:bodyPr>
          <a:p>
            <a:pPr indent="0" algn="ctr">
              <a:lnSpc>
                <a:spcPct val="100000"/>
              </a:lnSpc>
              <a:buNone/>
              <a:tabLst>
                <a:tab algn="l" pos="0"/>
              </a:tabLst>
            </a:pPr>
            <a:r>
              <a:rPr b="0" lang="en-US" sz="4400" spc="-1" strike="noStrike">
                <a:solidFill>
                  <a:srgbClr val="ffffff"/>
                </a:solidFill>
                <a:latin typeface="Arial"/>
              </a:rPr>
              <a:t>Sensing the presence of a package</a:t>
            </a:r>
            <a:endParaRPr b="0" lang="en-US" sz="4400" spc="-1" strike="noStrike">
              <a:solidFill>
                <a:srgbClr val="ffffff"/>
              </a:solidFill>
              <a:latin typeface="Arial"/>
            </a:endParaRPr>
          </a:p>
        </p:txBody>
      </p:sp>
      <p:sp>
        <p:nvSpPr>
          <p:cNvPr id="460" name="PlaceHolder 2"/>
          <p:cNvSpPr>
            <a:spLocks noGrp="1"/>
          </p:cNvSpPr>
          <p:nvPr>
            <p:ph/>
          </p:nvPr>
        </p:nvSpPr>
        <p:spPr>
          <a:xfrm>
            <a:off x="11016360" y="244800"/>
            <a:ext cx="896400" cy="1077840"/>
          </a:xfrm>
          <a:prstGeom prst="rect">
            <a:avLst/>
          </a:prstGeom>
          <a:noFill/>
          <a:ln w="0">
            <a:noFill/>
          </a:ln>
        </p:spPr>
        <p:txBody>
          <a:bodyPr numCol="1" spcCol="0" lIns="0" rIns="0" tIns="0" bIns="0" anchor="t">
            <a:normAutofit/>
          </a:bodyPr>
          <a:p>
            <a:pPr indent="0">
              <a:spcBef>
                <a:spcPts val="1417"/>
              </a:spcBef>
              <a:buNone/>
            </a:pP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609480" y="273600"/>
            <a:ext cx="10971720" cy="1144080"/>
          </a:xfrm>
          <a:prstGeom prst="rect">
            <a:avLst/>
          </a:prstGeom>
          <a:noFill/>
          <a:ln w="0">
            <a:noFill/>
          </a:ln>
        </p:spPr>
        <p:txBody>
          <a:bodyPr numCol="1" spcCol="0" lIns="0" rIns="0" tIns="0" bIns="0" anchor="ctr">
            <a:noAutofit/>
          </a:bodyPr>
          <a:p>
            <a:pPr indent="0">
              <a:lnSpc>
                <a:spcPct val="100000"/>
              </a:lnSpc>
              <a:buNone/>
              <a:tabLst>
                <a:tab algn="l" pos="0"/>
              </a:tabLst>
            </a:pPr>
            <a:r>
              <a:rPr b="0" lang="en-US" sz="4400" spc="-1" strike="noStrike">
                <a:solidFill>
                  <a:schemeClr val="lt1"/>
                </a:solidFill>
                <a:latin typeface="Arial"/>
              </a:rPr>
              <a:t>HC SR04 Ultrasonic Ranger</a:t>
            </a:r>
            <a:endParaRPr b="0" lang="en-US" sz="4400" spc="-1" strike="noStrike">
              <a:solidFill>
                <a:srgbClr val="ffffff"/>
              </a:solidFill>
              <a:latin typeface="Arial"/>
            </a:endParaRPr>
          </a:p>
        </p:txBody>
      </p:sp>
      <p:pic>
        <p:nvPicPr>
          <p:cNvPr id="462" name="" descr=""/>
          <p:cNvPicPr/>
          <p:nvPr/>
        </p:nvPicPr>
        <p:blipFill>
          <a:blip r:embed="rId1"/>
          <a:stretch/>
        </p:blipFill>
        <p:spPr>
          <a:xfrm>
            <a:off x="2971800" y="1600200"/>
            <a:ext cx="5714640" cy="4343040"/>
          </a:xfrm>
          <a:prstGeom prst="rect">
            <a:avLst/>
          </a:prstGeom>
          <a:ln w="0">
            <a:noFill/>
          </a:ln>
        </p:spPr>
      </p:pic>
      <p:sp>
        <p:nvSpPr>
          <p:cNvPr id="463" name=""/>
          <p:cNvSpPr/>
          <p:nvPr/>
        </p:nvSpPr>
        <p:spPr>
          <a:xfrm rot="21578400">
            <a:off x="2971800" y="6171480"/>
            <a:ext cx="594360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These didn’t work in my situation due to ribs in the box.</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205920" y="24120"/>
            <a:ext cx="999432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I Found These on Amazon</a:t>
            </a:r>
            <a:endParaRPr b="0" lang="en-US" sz="3600" spc="-1" strike="noStrike">
              <a:solidFill>
                <a:srgbClr val="ffffff"/>
              </a:solidFill>
              <a:latin typeface="Arial"/>
            </a:endParaRPr>
          </a:p>
        </p:txBody>
      </p:sp>
      <p:pic>
        <p:nvPicPr>
          <p:cNvPr id="465" name="" descr=""/>
          <p:cNvPicPr/>
          <p:nvPr/>
        </p:nvPicPr>
        <p:blipFill>
          <a:blip r:embed="rId1"/>
          <a:stretch/>
        </p:blipFill>
        <p:spPr>
          <a:xfrm>
            <a:off x="1919160" y="1657800"/>
            <a:ext cx="8367120" cy="42850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205920" y="24120"/>
            <a:ext cx="999432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VL53L0X Operation</a:t>
            </a:r>
            <a:endParaRPr b="0" lang="en-US" sz="3600" spc="-1" strike="noStrike">
              <a:solidFill>
                <a:srgbClr val="ffffff"/>
              </a:solidFill>
              <a:latin typeface="Arial"/>
            </a:endParaRPr>
          </a:p>
        </p:txBody>
      </p:sp>
      <p:pic>
        <p:nvPicPr>
          <p:cNvPr id="467" name="" descr=""/>
          <p:cNvPicPr/>
          <p:nvPr/>
        </p:nvPicPr>
        <p:blipFill>
          <a:blip r:embed="rId1"/>
          <a:stretch/>
        </p:blipFill>
        <p:spPr>
          <a:xfrm>
            <a:off x="1379520" y="1435680"/>
            <a:ext cx="8449560" cy="52383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8" name="" descr=""/>
          <p:cNvPicPr/>
          <p:nvPr/>
        </p:nvPicPr>
        <p:blipFill>
          <a:blip r:embed="rId1"/>
          <a:stretch/>
        </p:blipFill>
        <p:spPr>
          <a:xfrm>
            <a:off x="2286000" y="1886400"/>
            <a:ext cx="7085880" cy="3985560"/>
          </a:xfrm>
          <a:prstGeom prst="rect">
            <a:avLst/>
          </a:prstGeom>
          <a:ln w="0">
            <a:noFill/>
          </a:ln>
        </p:spPr>
      </p:pic>
      <p:sp>
        <p:nvSpPr>
          <p:cNvPr id="469" name=""/>
          <p:cNvSpPr/>
          <p:nvPr/>
        </p:nvSpPr>
        <p:spPr>
          <a:xfrm>
            <a:off x="457200" y="457200"/>
            <a:ext cx="9359280" cy="62316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pc="-1" strike="noStrike">
                <a:solidFill>
                  <a:srgbClr val="ffffff"/>
                </a:solidFill>
                <a:latin typeface="Calibri"/>
              </a:rPr>
              <a:t>Laser is Infrared (940 nm)</a:t>
            </a:r>
            <a:endParaRPr b="0" lang="en-US" sz="3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457920" y="2635920"/>
            <a:ext cx="10971720" cy="1249920"/>
          </a:xfrm>
          <a:prstGeom prst="rect">
            <a:avLst/>
          </a:prstGeom>
          <a:noFill/>
          <a:ln w="0">
            <a:noFill/>
          </a:ln>
        </p:spPr>
        <p:txBody>
          <a:bodyPr numCol="1" spcCol="0" lIns="0" rIns="0" tIns="0" bIns="0" anchor="ctr">
            <a:noAutofit/>
          </a:bodyPr>
          <a:p>
            <a:pPr indent="0" algn="ctr">
              <a:lnSpc>
                <a:spcPct val="100000"/>
              </a:lnSpc>
              <a:buNone/>
              <a:tabLst>
                <a:tab algn="l" pos="0"/>
              </a:tabLst>
            </a:pPr>
            <a:r>
              <a:rPr b="0" lang="en-US" sz="4400" spc="-1" strike="noStrike">
                <a:solidFill>
                  <a:srgbClr val="ffffff"/>
                </a:solidFill>
                <a:latin typeface="Arial"/>
              </a:rPr>
              <a:t>When a package is detected, how can Home Assistant be informed?</a:t>
            </a:r>
            <a:endParaRPr b="0" lang="en-US" sz="4400" spc="-1" strike="noStrike">
              <a:solidFill>
                <a:srgbClr val="ffffff"/>
              </a:solidFill>
              <a:latin typeface="Arial"/>
            </a:endParaRPr>
          </a:p>
        </p:txBody>
      </p:sp>
      <p:sp>
        <p:nvSpPr>
          <p:cNvPr id="471" name="PlaceHolder 2"/>
          <p:cNvSpPr>
            <a:spLocks noGrp="1"/>
          </p:cNvSpPr>
          <p:nvPr>
            <p:ph/>
          </p:nvPr>
        </p:nvSpPr>
        <p:spPr>
          <a:xfrm>
            <a:off x="11016360" y="244800"/>
            <a:ext cx="896400" cy="1077840"/>
          </a:xfrm>
          <a:prstGeom prst="rect">
            <a:avLst/>
          </a:prstGeom>
          <a:noFill/>
          <a:ln w="0">
            <a:noFill/>
          </a:ln>
        </p:spPr>
        <p:txBody>
          <a:bodyPr numCol="1" spcCol="0" lIns="0" rIns="0" tIns="0" bIns="0" anchor="t">
            <a:normAutofit/>
          </a:bodyPr>
          <a:p>
            <a:pPr indent="0">
              <a:spcBef>
                <a:spcPts val="1417"/>
              </a:spcBef>
              <a:buNone/>
            </a:pP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205920" y="24120"/>
            <a:ext cx="999432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RYLR998 LoRa Transciever</a:t>
            </a:r>
            <a:endParaRPr b="0" lang="en-US" sz="3600" spc="-1" strike="noStrike">
              <a:solidFill>
                <a:srgbClr val="ffffff"/>
              </a:solidFill>
              <a:latin typeface="Arial"/>
            </a:endParaRPr>
          </a:p>
        </p:txBody>
      </p:sp>
      <p:pic>
        <p:nvPicPr>
          <p:cNvPr id="473" name="" descr=""/>
          <p:cNvPicPr/>
          <p:nvPr/>
        </p:nvPicPr>
        <p:blipFill>
          <a:blip r:embed="rId1"/>
          <a:stretch/>
        </p:blipFill>
        <p:spPr>
          <a:xfrm>
            <a:off x="685800" y="1828800"/>
            <a:ext cx="3292920" cy="4076640"/>
          </a:xfrm>
          <a:prstGeom prst="rect">
            <a:avLst/>
          </a:prstGeom>
          <a:ln w="0">
            <a:noFill/>
          </a:ln>
        </p:spPr>
      </p:pic>
      <p:sp>
        <p:nvSpPr>
          <p:cNvPr id="474" name=""/>
          <p:cNvSpPr/>
          <p:nvPr/>
        </p:nvSpPr>
        <p:spPr>
          <a:xfrm>
            <a:off x="4800600" y="1486440"/>
            <a:ext cx="5942880" cy="464724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FCC certified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Built-in antenna</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Reports of reliable 1.5 km range</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Simple AT command structure</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Adjustable power, frequency, baud rate, spreading factor, bandwidth, address, network ID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Communications can be password protected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Note: No message delivery confirmation!</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1098360" y="2789640"/>
            <a:ext cx="9994320" cy="1324440"/>
          </a:xfrm>
          <a:prstGeom prst="rect">
            <a:avLst/>
          </a:prstGeom>
          <a:noFill/>
          <a:ln w="0">
            <a:noFill/>
          </a:ln>
        </p:spPr>
        <p:txBody>
          <a:bodyPr numCol="1" spcCol="0" lIns="0" rIns="0" tIns="0" bIns="0" anchor="ctr">
            <a:noAutofit/>
          </a:bodyPr>
          <a:p>
            <a:pPr indent="0" algn="ctr">
              <a:lnSpc>
                <a:spcPct val="100000"/>
              </a:lnSpc>
              <a:buNone/>
              <a:tabLst>
                <a:tab algn="l" pos="0"/>
              </a:tabLst>
            </a:pPr>
            <a:r>
              <a:rPr b="0" lang="en-US" sz="3600" spc="-1" strike="noStrike">
                <a:solidFill>
                  <a:srgbClr val="ffffff"/>
                </a:solidFill>
                <a:latin typeface="Calibri"/>
              </a:rPr>
              <a:t>Putting it all together</a:t>
            </a:r>
            <a:endParaRPr b="0" lang="en-US" sz="3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title"/>
          </p:nvPr>
        </p:nvSpPr>
        <p:spPr>
          <a:xfrm>
            <a:off x="205920" y="24120"/>
            <a:ext cx="999432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ESP D1 Mini (x2)</a:t>
            </a:r>
            <a:endParaRPr b="0" lang="en-US" sz="3600" spc="-1" strike="noStrike">
              <a:solidFill>
                <a:srgbClr val="ffffff"/>
              </a:solidFill>
              <a:latin typeface="Arial"/>
            </a:endParaRPr>
          </a:p>
        </p:txBody>
      </p:sp>
      <p:pic>
        <p:nvPicPr>
          <p:cNvPr id="477" name="" descr=""/>
          <p:cNvPicPr/>
          <p:nvPr/>
        </p:nvPicPr>
        <p:blipFill>
          <a:blip r:embed="rId1"/>
          <a:stretch/>
        </p:blipFill>
        <p:spPr>
          <a:xfrm>
            <a:off x="3200400" y="2057400"/>
            <a:ext cx="4717440" cy="35992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205920" y="24120"/>
            <a:ext cx="999432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0.91” OLED Display (x2)</a:t>
            </a:r>
            <a:endParaRPr b="0" lang="en-US" sz="3600" spc="-1" strike="noStrike">
              <a:solidFill>
                <a:srgbClr val="ffffff"/>
              </a:solidFill>
              <a:latin typeface="Arial"/>
            </a:endParaRPr>
          </a:p>
        </p:txBody>
      </p:sp>
      <p:pic>
        <p:nvPicPr>
          <p:cNvPr id="479" name="" descr=""/>
          <p:cNvPicPr/>
          <p:nvPr/>
        </p:nvPicPr>
        <p:blipFill>
          <a:blip r:embed="rId1"/>
          <a:stretch/>
        </p:blipFill>
        <p:spPr>
          <a:xfrm>
            <a:off x="914400" y="2144520"/>
            <a:ext cx="9359280" cy="28839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281520" y="0"/>
            <a:ext cx="10011600" cy="1324440"/>
          </a:xfrm>
          <a:prstGeom prst="rect">
            <a:avLst/>
          </a:prstGeom>
          <a:noFill/>
          <a:ln w="0">
            <a:noFill/>
          </a:ln>
        </p:spPr>
        <p:txBody>
          <a:bodyPr numCol="1" spcCol="0" lIns="91440" rIns="91440" tIns="45720" bIns="45720" anchor="ctr">
            <a:noAutofit/>
          </a:bodyPr>
          <a:p>
            <a:pPr indent="0">
              <a:lnSpc>
                <a:spcPct val="90000"/>
              </a:lnSpc>
              <a:buNone/>
              <a:tabLst>
                <a:tab algn="l" pos="0"/>
              </a:tabLst>
            </a:pPr>
            <a:r>
              <a:rPr b="0" lang="en-US" sz="4400" spc="-1" strike="noStrike">
                <a:solidFill>
                  <a:schemeClr val="lt1"/>
                </a:solidFill>
                <a:latin typeface="Arial"/>
              </a:rPr>
              <a:t>One Hands-On Tech club</a:t>
            </a:r>
            <a:br>
              <a:rPr sz="4400"/>
            </a:br>
            <a:r>
              <a:rPr b="0" lang="en-US" sz="4400" spc="-1" strike="noStrike">
                <a:solidFill>
                  <a:schemeClr val="lt1"/>
                </a:solidFill>
                <a:latin typeface="Arial"/>
              </a:rPr>
              <a:t>Two Groups</a:t>
            </a:r>
            <a:endParaRPr b="0" lang="en-US" sz="4400" spc="-1" strike="noStrike">
              <a:solidFill>
                <a:srgbClr val="ffffff"/>
              </a:solidFill>
              <a:latin typeface="Arial"/>
            </a:endParaRPr>
          </a:p>
        </p:txBody>
      </p:sp>
      <p:grpSp>
        <p:nvGrpSpPr>
          <p:cNvPr id="426" name="Group 26"/>
          <p:cNvGrpSpPr/>
          <p:nvPr/>
        </p:nvGrpSpPr>
        <p:grpSpPr>
          <a:xfrm>
            <a:off x="615600" y="2457000"/>
            <a:ext cx="2220120" cy="4142880"/>
            <a:chOff x="615600" y="2457000"/>
            <a:chExt cx="2220120" cy="4142880"/>
          </a:xfrm>
        </p:grpSpPr>
        <p:grpSp>
          <p:nvGrpSpPr>
            <p:cNvPr id="427" name="Group 15"/>
            <p:cNvGrpSpPr/>
            <p:nvPr/>
          </p:nvGrpSpPr>
          <p:grpSpPr>
            <a:xfrm>
              <a:off x="751680" y="2833920"/>
              <a:ext cx="1734480" cy="2016360"/>
              <a:chOff x="751680" y="2833920"/>
              <a:chExt cx="1734480" cy="2016360"/>
            </a:xfrm>
          </p:grpSpPr>
          <p:pic>
            <p:nvPicPr>
              <p:cNvPr id="428" name="Picture 16" descr=""/>
              <p:cNvPicPr/>
              <p:nvPr/>
            </p:nvPicPr>
            <p:blipFill>
              <a:blip r:embed="rId1"/>
              <a:stretch/>
            </p:blipFill>
            <p:spPr>
              <a:xfrm>
                <a:off x="751680" y="2833920"/>
                <a:ext cx="1734480" cy="2016360"/>
              </a:xfrm>
              <a:prstGeom prst="rect">
                <a:avLst/>
              </a:prstGeom>
              <a:ln w="0">
                <a:noFill/>
              </a:ln>
              <a:effectLst>
                <a:outerShdw algn="ctr" blurRad="50760" dir="5400000" dist="50760" rotWithShape="0" sx="16000" sy="16000">
                  <a:srgbClr val="000000">
                    <a:alpha val="43000"/>
                  </a:srgbClr>
                </a:outerShdw>
              </a:effectLst>
            </p:spPr>
          </p:pic>
          <p:sp>
            <p:nvSpPr>
              <p:cNvPr id="429" name="Oval 5"/>
              <p:cNvSpPr/>
              <p:nvPr/>
            </p:nvSpPr>
            <p:spPr>
              <a:xfrm>
                <a:off x="1165320" y="3486240"/>
                <a:ext cx="1160280" cy="104328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430" name="Picture 22" descr=""/>
              <p:cNvPicPr/>
              <p:nvPr/>
            </p:nvPicPr>
            <p:blipFill>
              <a:blip r:embed="rId2"/>
              <a:stretch/>
            </p:blipFill>
            <p:spPr>
              <a:xfrm>
                <a:off x="1339560" y="3646440"/>
                <a:ext cx="811800" cy="729720"/>
              </a:xfrm>
              <a:prstGeom prst="rect">
                <a:avLst/>
              </a:prstGeom>
              <a:ln w="0">
                <a:noFill/>
              </a:ln>
            </p:spPr>
          </p:pic>
        </p:grpSp>
        <p:sp>
          <p:nvSpPr>
            <p:cNvPr id="431" name="TextBox 19"/>
            <p:cNvSpPr/>
            <p:nvPr/>
          </p:nvSpPr>
          <p:spPr>
            <a:xfrm>
              <a:off x="965520" y="5046840"/>
              <a:ext cx="1659960" cy="15530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3200" spc="-1" strike="noStrike">
                  <a:solidFill>
                    <a:schemeClr val="lt1"/>
                  </a:solidFill>
                  <a:latin typeface="Calibri"/>
                </a:rPr>
                <a:t>3D Printing</a:t>
              </a:r>
              <a:endParaRPr b="0" lang="en-US" sz="3200" spc="-1" strike="noStrike">
                <a:solidFill>
                  <a:srgbClr val="ffffff"/>
                </a:solidFill>
                <a:latin typeface="Arial"/>
              </a:endParaRPr>
            </a:p>
          </p:txBody>
        </p:sp>
        <p:sp>
          <p:nvSpPr>
            <p:cNvPr id="432" name="Rectangle 2"/>
            <p:cNvSpPr/>
            <p:nvPr/>
          </p:nvSpPr>
          <p:spPr>
            <a:xfrm>
              <a:off x="615600" y="2457000"/>
              <a:ext cx="2220120" cy="36662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grpSp>
        <p:nvGrpSpPr>
          <p:cNvPr id="433" name="Group 28"/>
          <p:cNvGrpSpPr/>
          <p:nvPr/>
        </p:nvGrpSpPr>
        <p:grpSpPr>
          <a:xfrm>
            <a:off x="9435600" y="2529000"/>
            <a:ext cx="2139840" cy="4092120"/>
            <a:chOff x="9435600" y="2529000"/>
            <a:chExt cx="2139840" cy="4092120"/>
          </a:xfrm>
        </p:grpSpPr>
        <p:grpSp>
          <p:nvGrpSpPr>
            <p:cNvPr id="434" name="Group 54"/>
            <p:cNvGrpSpPr/>
            <p:nvPr/>
          </p:nvGrpSpPr>
          <p:grpSpPr>
            <a:xfrm>
              <a:off x="9588600" y="2844000"/>
              <a:ext cx="1765440" cy="2085840"/>
              <a:chOff x="9588600" y="2844000"/>
              <a:chExt cx="1765440" cy="2085840"/>
            </a:xfrm>
          </p:grpSpPr>
          <p:pic>
            <p:nvPicPr>
              <p:cNvPr id="435" name="Picture 55" descr=""/>
              <p:cNvPicPr/>
              <p:nvPr/>
            </p:nvPicPr>
            <p:blipFill>
              <a:blip r:embed="rId3"/>
              <a:stretch/>
            </p:blipFill>
            <p:spPr>
              <a:xfrm>
                <a:off x="9588600" y="2844000"/>
                <a:ext cx="1765440" cy="2085840"/>
              </a:xfrm>
              <a:prstGeom prst="rect">
                <a:avLst/>
              </a:prstGeom>
              <a:ln w="0">
                <a:noFill/>
              </a:ln>
              <a:effectLst>
                <a:outerShdw algn="ctr" blurRad="50760" dir="5400000" dist="50760" rotWithShape="0" sx="16000" sy="16000">
                  <a:srgbClr val="000000">
                    <a:alpha val="43000"/>
                  </a:srgbClr>
                </a:outerShdw>
              </a:effectLst>
            </p:spPr>
          </p:pic>
          <p:sp>
            <p:nvSpPr>
              <p:cNvPr id="436" name="Oval 17"/>
              <p:cNvSpPr/>
              <p:nvPr/>
            </p:nvSpPr>
            <p:spPr>
              <a:xfrm>
                <a:off x="10009800" y="3519000"/>
                <a:ext cx="1180800" cy="107928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437" name="Picture 57" descr=""/>
              <p:cNvPicPr/>
              <p:nvPr/>
            </p:nvPicPr>
            <p:blipFill>
              <a:blip r:embed="rId4"/>
              <a:stretch/>
            </p:blipFill>
            <p:spPr>
              <a:xfrm>
                <a:off x="10232280" y="3722400"/>
                <a:ext cx="735480" cy="672120"/>
              </a:xfrm>
              <a:prstGeom prst="rect">
                <a:avLst/>
              </a:prstGeom>
              <a:ln w="0">
                <a:noFill/>
              </a:ln>
            </p:spPr>
          </p:pic>
        </p:grpSp>
        <p:sp>
          <p:nvSpPr>
            <p:cNvPr id="438" name="TextBox 21"/>
            <p:cNvSpPr/>
            <p:nvPr/>
          </p:nvSpPr>
          <p:spPr>
            <a:xfrm>
              <a:off x="9548640" y="5068080"/>
              <a:ext cx="2019600" cy="15530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3200" spc="-1" strike="noStrike">
                  <a:solidFill>
                    <a:schemeClr val="lt1"/>
                  </a:solidFill>
                  <a:latin typeface="Calibri"/>
                </a:rPr>
                <a:t>Small Computers</a:t>
              </a:r>
              <a:endParaRPr b="0" lang="en-US" sz="3200" spc="-1" strike="noStrike">
                <a:solidFill>
                  <a:srgbClr val="ffffff"/>
                </a:solidFill>
                <a:latin typeface="Arial"/>
              </a:endParaRPr>
            </a:p>
          </p:txBody>
        </p:sp>
        <p:sp>
          <p:nvSpPr>
            <p:cNvPr id="439" name="Rectangle 24"/>
            <p:cNvSpPr/>
            <p:nvPr/>
          </p:nvSpPr>
          <p:spPr>
            <a:xfrm>
              <a:off x="9435600" y="2529000"/>
              <a:ext cx="2139840" cy="359388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sp>
        <p:nvSpPr>
          <p:cNvPr id="440" name="Isosceles Triangle 10"/>
          <p:cNvSpPr/>
          <p:nvPr/>
        </p:nvSpPr>
        <p:spPr>
          <a:xfrm rot="16200000">
            <a:off x="2748240" y="4019040"/>
            <a:ext cx="1966320" cy="616320"/>
          </a:xfrm>
          <a:prstGeom prst="triangle">
            <a:avLst>
              <a:gd name="adj" fmla="val 50000"/>
            </a:avLst>
          </a:prstGeom>
          <a:solidFill>
            <a:schemeClr val="accent4"/>
          </a:solidFill>
          <a:ln>
            <a:noFill/>
          </a:ln>
          <a:effectLst>
            <a:outerShdw algn="ctr" blurRad="152280" dir="5400000" dist="50760" rotWithShape="0">
              <a:srgbClr val="000000"/>
            </a:outerShdw>
          </a:effectLst>
        </p:spPr>
        <p:style>
          <a:lnRef idx="2">
            <a:schemeClr val="accent4">
              <a:shade val="50000"/>
            </a:schemeClr>
          </a:lnRef>
          <a:fillRef idx="1">
            <a:schemeClr val="accent4"/>
          </a:fillRef>
          <a:effectRef idx="0">
            <a:schemeClr val="accent4"/>
          </a:effectRef>
          <a:fontRef idx="minor"/>
        </p:style>
        <p:txBody>
          <a:bodyPr numCol="1" spcCol="0" horzOverflow="overflow" lIns="90000" rIns="90000" tIns="45000" bIns="45000" anchor="ctr">
            <a:noAutofit/>
          </a:bodyPr>
          <a:p>
            <a:pPr algn="ctr" defTabSz="914400">
              <a:lnSpc>
                <a:spcPct val="100000"/>
              </a:lnSpc>
            </a:pPr>
            <a:endParaRPr b="0" lang="en-US" sz="3200" spc="-1" strike="noStrike">
              <a:solidFill>
                <a:schemeClr val="dk1"/>
              </a:solidFill>
              <a:latin typeface="Calibri"/>
            </a:endParaRPr>
          </a:p>
        </p:txBody>
      </p:sp>
      <p:sp>
        <p:nvSpPr>
          <p:cNvPr id="441" name="Isosceles Triangle 22"/>
          <p:cNvSpPr/>
          <p:nvPr/>
        </p:nvSpPr>
        <p:spPr>
          <a:xfrm rot="5400000">
            <a:off x="7459560" y="3981960"/>
            <a:ext cx="1966320" cy="616320"/>
          </a:xfrm>
          <a:prstGeom prst="triangle">
            <a:avLst>
              <a:gd name="adj" fmla="val 50000"/>
            </a:avLst>
          </a:prstGeom>
          <a:solidFill>
            <a:schemeClr val="accent4"/>
          </a:solidFill>
          <a:ln>
            <a:noFill/>
          </a:ln>
          <a:effectLst>
            <a:outerShdw algn="ctr" blurRad="152280" dir="5400000" dist="50760" rotWithShape="0">
              <a:srgbClr val="000000"/>
            </a:outerShdw>
          </a:effectLst>
        </p:spPr>
        <p:style>
          <a:lnRef idx="2">
            <a:schemeClr val="accent4">
              <a:shade val="50000"/>
            </a:schemeClr>
          </a:lnRef>
          <a:fillRef idx="1">
            <a:schemeClr val="accent4"/>
          </a:fillRef>
          <a:effectRef idx="0">
            <a:schemeClr val="accent4"/>
          </a:effectRef>
          <a:fontRef idx="minor"/>
        </p:style>
        <p:txBody>
          <a:bodyPr numCol="1" spcCol="0" horzOverflow="overflow" lIns="90000" rIns="90000" tIns="45000" bIns="45000" anchor="ctr">
            <a:noAutofit/>
          </a:bodyPr>
          <a:p>
            <a:pPr algn="ctr" defTabSz="914400">
              <a:lnSpc>
                <a:spcPct val="100000"/>
              </a:lnSpc>
            </a:pPr>
            <a:endParaRPr b="0" lang="en-US" sz="3200" spc="-1" strike="noStrike">
              <a:solidFill>
                <a:schemeClr val="dk1"/>
              </a:solidFill>
              <a:latin typeface="Calibri"/>
            </a:endParaRPr>
          </a:p>
        </p:txBody>
      </p:sp>
      <p:pic>
        <p:nvPicPr>
          <p:cNvPr id="442" name="Picture 7" descr=""/>
          <p:cNvPicPr/>
          <p:nvPr/>
        </p:nvPicPr>
        <p:blipFill>
          <a:blip r:embed="rId5"/>
          <a:stretch/>
        </p:blipFill>
        <p:spPr>
          <a:xfrm>
            <a:off x="4506480" y="1960920"/>
            <a:ext cx="3374640" cy="4044600"/>
          </a:xfrm>
          <a:prstGeom prst="rect">
            <a:avLst/>
          </a:prstGeom>
          <a:ln w="0">
            <a:noFill/>
          </a:ln>
          <a:effectLst>
            <a:outerShdw algn="ctr" blurRad="203040" dir="5400000" dist="50760" rotWithShape="0" sx="25000" sy="25000">
              <a:srgbClr val="000000">
                <a:alpha val="83000"/>
              </a:srgbClr>
            </a:outerShdw>
          </a:effectLst>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205920" y="24120"/>
            <a:ext cx="999432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A Couple Of Solar Cells, a Battery, and a Charge Controller</a:t>
            </a:r>
            <a:endParaRPr b="0" lang="en-US" sz="3600" spc="-1" strike="noStrike">
              <a:solidFill>
                <a:srgbClr val="ffffff"/>
              </a:solidFill>
              <a:latin typeface="Arial"/>
            </a:endParaRPr>
          </a:p>
        </p:txBody>
      </p:sp>
      <p:pic>
        <p:nvPicPr>
          <p:cNvPr id="481" name="" descr=""/>
          <p:cNvPicPr/>
          <p:nvPr/>
        </p:nvPicPr>
        <p:blipFill>
          <a:blip r:embed="rId1"/>
          <a:stretch/>
        </p:blipFill>
        <p:spPr>
          <a:xfrm>
            <a:off x="0" y="1600200"/>
            <a:ext cx="4380480" cy="4784400"/>
          </a:xfrm>
          <a:prstGeom prst="rect">
            <a:avLst/>
          </a:prstGeom>
          <a:ln w="0">
            <a:noFill/>
          </a:ln>
        </p:spPr>
      </p:pic>
      <p:pic>
        <p:nvPicPr>
          <p:cNvPr id="482" name="" descr=""/>
          <p:cNvPicPr/>
          <p:nvPr/>
        </p:nvPicPr>
        <p:blipFill>
          <a:blip r:embed="rId2"/>
          <a:stretch/>
        </p:blipFill>
        <p:spPr>
          <a:xfrm>
            <a:off x="4572000" y="1614600"/>
            <a:ext cx="2513880" cy="4795920"/>
          </a:xfrm>
          <a:prstGeom prst="rect">
            <a:avLst/>
          </a:prstGeom>
          <a:ln w="0">
            <a:noFill/>
          </a:ln>
        </p:spPr>
      </p:pic>
      <p:pic>
        <p:nvPicPr>
          <p:cNvPr id="483" name="" descr=""/>
          <p:cNvPicPr/>
          <p:nvPr/>
        </p:nvPicPr>
        <p:blipFill>
          <a:blip r:embed="rId3"/>
          <a:stretch/>
        </p:blipFill>
        <p:spPr>
          <a:xfrm>
            <a:off x="7279920" y="1600200"/>
            <a:ext cx="4835160" cy="47998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title"/>
          </p:nvPr>
        </p:nvSpPr>
        <p:spPr>
          <a:xfrm>
            <a:off x="205920" y="24120"/>
            <a:ext cx="459396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Block Diagram</a:t>
            </a:r>
            <a:endParaRPr b="0" lang="en-US" sz="3600" spc="-1" strike="noStrike">
              <a:solidFill>
                <a:srgbClr val="ffffff"/>
              </a:solidFill>
              <a:latin typeface="Arial"/>
            </a:endParaRPr>
          </a:p>
        </p:txBody>
      </p:sp>
      <p:sp>
        <p:nvSpPr>
          <p:cNvPr id="485" name=""/>
          <p:cNvSpPr/>
          <p:nvPr/>
        </p:nvSpPr>
        <p:spPr>
          <a:xfrm>
            <a:off x="4190760" y="4962960"/>
            <a:ext cx="828000" cy="827640"/>
          </a:xfrm>
          <a:prstGeom prst="rect">
            <a:avLst/>
          </a:prstGeom>
          <a:solidFill>
            <a:srgbClr val="729fc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86" name=""/>
          <p:cNvSpPr/>
          <p:nvPr/>
        </p:nvSpPr>
        <p:spPr>
          <a:xfrm>
            <a:off x="4743360" y="4962960"/>
            <a:ext cx="360" cy="82872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87" name=""/>
          <p:cNvSpPr/>
          <p:nvPr/>
        </p:nvSpPr>
        <p:spPr>
          <a:xfrm>
            <a:off x="4190760" y="5239080"/>
            <a:ext cx="828720" cy="36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88" name=""/>
          <p:cNvSpPr/>
          <p:nvPr/>
        </p:nvSpPr>
        <p:spPr>
          <a:xfrm flipV="1">
            <a:off x="2257200" y="5515200"/>
            <a:ext cx="1933560" cy="276480"/>
          </a:xfrm>
          <a:prstGeom prst="line">
            <a:avLst/>
          </a:prstGeom>
          <a:ln w="0">
            <a:solidFill>
              <a:srgbClr val="fffff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89" name=""/>
          <p:cNvSpPr/>
          <p:nvPr/>
        </p:nvSpPr>
        <p:spPr>
          <a:xfrm flipH="1" flipV="1">
            <a:off x="2257200" y="5239080"/>
            <a:ext cx="1933560" cy="276120"/>
          </a:xfrm>
          <a:prstGeom prst="line">
            <a:avLst/>
          </a:prstGeom>
          <a:ln w="0">
            <a:solidFill>
              <a:srgbClr val="fffff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90" name=""/>
          <p:cNvSpPr/>
          <p:nvPr/>
        </p:nvSpPr>
        <p:spPr>
          <a:xfrm>
            <a:off x="1704600" y="4134240"/>
            <a:ext cx="552240" cy="1932840"/>
          </a:xfrm>
          <a:custGeom>
            <a:avLst/>
            <a:gdLst>
              <a:gd name="textAreaLeft" fmla="*/ 0 w 552240"/>
              <a:gd name="textAreaRight" fmla="*/ 552960 w 552240"/>
              <a:gd name="textAreaTop" fmla="*/ 0 h 1932840"/>
              <a:gd name="textAreaBottom" fmla="*/ 1933560 h 1932840"/>
            </a:gdLst>
            <a:ahLst/>
            <a:rect l="textAreaLeft" t="textAreaTop" r="textAreaRight" b="textAreaBottom"/>
            <a:pathLst>
              <a:path w="1536" h="5371">
                <a:moveTo>
                  <a:pt x="255" y="1533"/>
                </a:moveTo>
                <a:lnTo>
                  <a:pt x="256" y="1533"/>
                </a:lnTo>
                <a:cubicBezTo>
                  <a:pt x="211" y="1533"/>
                  <a:pt x="167" y="1545"/>
                  <a:pt x="128" y="1567"/>
                </a:cubicBezTo>
                <a:cubicBezTo>
                  <a:pt x="89" y="1590"/>
                  <a:pt x="57" y="1622"/>
                  <a:pt x="34" y="1661"/>
                </a:cubicBezTo>
                <a:cubicBezTo>
                  <a:pt x="12" y="1700"/>
                  <a:pt x="0" y="1744"/>
                  <a:pt x="0" y="1789"/>
                </a:cubicBezTo>
                <a:lnTo>
                  <a:pt x="0" y="5115"/>
                </a:lnTo>
                <a:lnTo>
                  <a:pt x="0" y="5115"/>
                </a:lnTo>
                <a:cubicBezTo>
                  <a:pt x="0" y="5160"/>
                  <a:pt x="12" y="5204"/>
                  <a:pt x="34" y="5243"/>
                </a:cubicBezTo>
                <a:cubicBezTo>
                  <a:pt x="57" y="5282"/>
                  <a:pt x="89" y="5314"/>
                  <a:pt x="128" y="5337"/>
                </a:cubicBezTo>
                <a:cubicBezTo>
                  <a:pt x="167" y="5359"/>
                  <a:pt x="211" y="5371"/>
                  <a:pt x="256" y="5371"/>
                </a:cubicBezTo>
                <a:lnTo>
                  <a:pt x="1280" y="5371"/>
                </a:lnTo>
                <a:lnTo>
                  <a:pt x="1280" y="5371"/>
                </a:lnTo>
                <a:cubicBezTo>
                  <a:pt x="1325" y="5371"/>
                  <a:pt x="1369" y="5359"/>
                  <a:pt x="1408" y="5337"/>
                </a:cubicBezTo>
                <a:cubicBezTo>
                  <a:pt x="1447" y="5314"/>
                  <a:pt x="1479" y="5282"/>
                  <a:pt x="1501" y="5243"/>
                </a:cubicBezTo>
                <a:cubicBezTo>
                  <a:pt x="1524" y="5204"/>
                  <a:pt x="1536" y="5160"/>
                  <a:pt x="1536" y="5115"/>
                </a:cubicBezTo>
                <a:lnTo>
                  <a:pt x="1536" y="1788"/>
                </a:lnTo>
                <a:lnTo>
                  <a:pt x="1536" y="1789"/>
                </a:lnTo>
                <a:lnTo>
                  <a:pt x="1536" y="1789"/>
                </a:lnTo>
                <a:cubicBezTo>
                  <a:pt x="1536" y="1744"/>
                  <a:pt x="1524" y="1700"/>
                  <a:pt x="1501" y="1661"/>
                </a:cubicBezTo>
                <a:cubicBezTo>
                  <a:pt x="1479" y="1622"/>
                  <a:pt x="1447" y="1590"/>
                  <a:pt x="1408" y="1567"/>
                </a:cubicBezTo>
                <a:cubicBezTo>
                  <a:pt x="1369" y="1545"/>
                  <a:pt x="1325" y="1533"/>
                  <a:pt x="1280" y="1533"/>
                </a:cubicBezTo>
                <a:lnTo>
                  <a:pt x="255" y="1533"/>
                </a:lnTo>
                <a:moveTo>
                  <a:pt x="412" y="1534"/>
                </a:moveTo>
                <a:lnTo>
                  <a:pt x="412" y="0"/>
                </a:lnTo>
                <a:lnTo>
                  <a:pt x="649" y="0"/>
                </a:lnTo>
                <a:lnTo>
                  <a:pt x="649" y="1534"/>
                </a:lnTo>
                <a:lnTo>
                  <a:pt x="412" y="1534"/>
                </a:lnTo>
                <a:close/>
              </a:path>
            </a:pathLst>
          </a:custGeom>
          <a:solidFill>
            <a:srgbClr val="729fc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91" name=""/>
          <p:cNvSpPr/>
          <p:nvPr/>
        </p:nvSpPr>
        <p:spPr>
          <a:xfrm>
            <a:off x="3362040" y="1647720"/>
            <a:ext cx="552240" cy="1933200"/>
          </a:xfrm>
          <a:custGeom>
            <a:avLst/>
            <a:gdLst>
              <a:gd name="textAreaLeft" fmla="*/ 0 w 552240"/>
              <a:gd name="textAreaRight" fmla="*/ 552960 w 552240"/>
              <a:gd name="textAreaTop" fmla="*/ 0 h 1933200"/>
              <a:gd name="textAreaBottom" fmla="*/ 1933920 h 1933200"/>
            </a:gdLst>
            <a:ahLst/>
            <a:rect l="textAreaLeft" t="textAreaTop" r="textAreaRight" b="textAreaBottom"/>
            <a:pathLst>
              <a:path w="1536" h="5372">
                <a:moveTo>
                  <a:pt x="255" y="1534"/>
                </a:moveTo>
                <a:lnTo>
                  <a:pt x="256" y="1534"/>
                </a:lnTo>
                <a:cubicBezTo>
                  <a:pt x="211" y="1534"/>
                  <a:pt x="167" y="1546"/>
                  <a:pt x="128" y="1568"/>
                </a:cubicBezTo>
                <a:cubicBezTo>
                  <a:pt x="89" y="1591"/>
                  <a:pt x="57" y="1623"/>
                  <a:pt x="34" y="1662"/>
                </a:cubicBezTo>
                <a:cubicBezTo>
                  <a:pt x="12" y="1701"/>
                  <a:pt x="0" y="1745"/>
                  <a:pt x="0" y="1790"/>
                </a:cubicBezTo>
                <a:lnTo>
                  <a:pt x="0" y="5116"/>
                </a:lnTo>
                <a:lnTo>
                  <a:pt x="0" y="5116"/>
                </a:lnTo>
                <a:cubicBezTo>
                  <a:pt x="0" y="5161"/>
                  <a:pt x="12" y="5205"/>
                  <a:pt x="34" y="5244"/>
                </a:cubicBezTo>
                <a:cubicBezTo>
                  <a:pt x="57" y="5283"/>
                  <a:pt x="89" y="5315"/>
                  <a:pt x="128" y="5338"/>
                </a:cubicBezTo>
                <a:cubicBezTo>
                  <a:pt x="167" y="5360"/>
                  <a:pt x="211" y="5372"/>
                  <a:pt x="256" y="5372"/>
                </a:cubicBezTo>
                <a:lnTo>
                  <a:pt x="1280" y="5372"/>
                </a:lnTo>
                <a:lnTo>
                  <a:pt x="1280" y="5372"/>
                </a:lnTo>
                <a:cubicBezTo>
                  <a:pt x="1325" y="5372"/>
                  <a:pt x="1369" y="5360"/>
                  <a:pt x="1408" y="5338"/>
                </a:cubicBezTo>
                <a:cubicBezTo>
                  <a:pt x="1447" y="5315"/>
                  <a:pt x="1479" y="5283"/>
                  <a:pt x="1502" y="5244"/>
                </a:cubicBezTo>
                <a:cubicBezTo>
                  <a:pt x="1524" y="5205"/>
                  <a:pt x="1536" y="5161"/>
                  <a:pt x="1536" y="5116"/>
                </a:cubicBezTo>
                <a:lnTo>
                  <a:pt x="1536" y="1789"/>
                </a:lnTo>
                <a:lnTo>
                  <a:pt x="1536" y="1790"/>
                </a:lnTo>
                <a:lnTo>
                  <a:pt x="1536" y="1790"/>
                </a:lnTo>
                <a:cubicBezTo>
                  <a:pt x="1536" y="1745"/>
                  <a:pt x="1524" y="1701"/>
                  <a:pt x="1502" y="1662"/>
                </a:cubicBezTo>
                <a:cubicBezTo>
                  <a:pt x="1479" y="1623"/>
                  <a:pt x="1447" y="1591"/>
                  <a:pt x="1408" y="1568"/>
                </a:cubicBezTo>
                <a:cubicBezTo>
                  <a:pt x="1369" y="1546"/>
                  <a:pt x="1325" y="1534"/>
                  <a:pt x="1280" y="1534"/>
                </a:cubicBezTo>
                <a:lnTo>
                  <a:pt x="255" y="1534"/>
                </a:lnTo>
                <a:moveTo>
                  <a:pt x="412" y="1535"/>
                </a:moveTo>
                <a:lnTo>
                  <a:pt x="412" y="0"/>
                </a:lnTo>
                <a:lnTo>
                  <a:pt x="649" y="0"/>
                </a:lnTo>
                <a:lnTo>
                  <a:pt x="649" y="1535"/>
                </a:lnTo>
                <a:lnTo>
                  <a:pt x="412" y="1535"/>
                </a:lnTo>
                <a:close/>
              </a:path>
            </a:pathLst>
          </a:custGeom>
          <a:solidFill>
            <a:srgbClr val="729fc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92" name=""/>
          <p:cNvSpPr/>
          <p:nvPr/>
        </p:nvSpPr>
        <p:spPr>
          <a:xfrm>
            <a:off x="2533320" y="1371600"/>
            <a:ext cx="3866760" cy="2485440"/>
          </a:xfrm>
          <a:prstGeom prst="roundRect">
            <a:avLst>
              <a:gd name="adj" fmla="val 16667"/>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sp>
        <p:nvSpPr>
          <p:cNvPr id="493" name=""/>
          <p:cNvSpPr/>
          <p:nvPr/>
        </p:nvSpPr>
        <p:spPr>
          <a:xfrm>
            <a:off x="4467240" y="4410360"/>
            <a:ext cx="1932840" cy="417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Delivery Box</a:t>
            </a:r>
            <a:endParaRPr b="0" lang="en-US" sz="1800" spc="-1" strike="noStrike">
              <a:solidFill>
                <a:srgbClr val="ffffff"/>
              </a:solidFill>
              <a:latin typeface="Arial"/>
            </a:endParaRPr>
          </a:p>
        </p:txBody>
      </p:sp>
      <p:sp>
        <p:nvSpPr>
          <p:cNvPr id="494" name=""/>
          <p:cNvSpPr/>
          <p:nvPr/>
        </p:nvSpPr>
        <p:spPr>
          <a:xfrm>
            <a:off x="4467240" y="1371600"/>
            <a:ext cx="1932840" cy="417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Pump House*</a:t>
            </a:r>
            <a:endParaRPr b="0" lang="en-US" sz="1800" spc="-1" strike="noStrike">
              <a:solidFill>
                <a:srgbClr val="ffffff"/>
              </a:solidFill>
              <a:latin typeface="Arial"/>
            </a:endParaRPr>
          </a:p>
        </p:txBody>
      </p:sp>
      <p:sp>
        <p:nvSpPr>
          <p:cNvPr id="495" name=""/>
          <p:cNvSpPr/>
          <p:nvPr/>
        </p:nvSpPr>
        <p:spPr>
          <a:xfrm rot="16200000">
            <a:off x="2880720" y="2682360"/>
            <a:ext cx="1380600" cy="417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Receiver</a:t>
            </a:r>
            <a:endParaRPr b="0" lang="en-US" sz="1800" spc="-1" strike="noStrike">
              <a:solidFill>
                <a:srgbClr val="ffffff"/>
              </a:solidFill>
              <a:latin typeface="Arial"/>
            </a:endParaRPr>
          </a:p>
        </p:txBody>
      </p:sp>
      <p:sp>
        <p:nvSpPr>
          <p:cNvPr id="496" name=""/>
          <p:cNvSpPr/>
          <p:nvPr/>
        </p:nvSpPr>
        <p:spPr>
          <a:xfrm rot="16200000">
            <a:off x="1176840" y="4938480"/>
            <a:ext cx="165708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Sensor/Transmitter</a:t>
            </a:r>
            <a:endParaRPr b="0" lang="en-US" sz="1800" spc="-1" strike="noStrike">
              <a:solidFill>
                <a:srgbClr val="ffffff"/>
              </a:solidFill>
              <a:latin typeface="Arial"/>
            </a:endParaRPr>
          </a:p>
        </p:txBody>
      </p:sp>
      <p:sp>
        <p:nvSpPr>
          <p:cNvPr id="497" name=""/>
          <p:cNvSpPr/>
          <p:nvPr/>
        </p:nvSpPr>
        <p:spPr>
          <a:xfrm rot="18901800">
            <a:off x="4042800" y="5167800"/>
            <a:ext cx="1104120" cy="350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ffffff"/>
                </a:solidFill>
                <a:latin typeface="Arial"/>
              </a:rPr>
              <a:t>Package</a:t>
            </a:r>
            <a:endParaRPr b="0" lang="en-US" sz="1400" spc="-1" strike="noStrike">
              <a:solidFill>
                <a:srgbClr val="ffffff"/>
              </a:solidFill>
              <a:latin typeface="Arial"/>
            </a:endParaRPr>
          </a:p>
        </p:txBody>
      </p:sp>
      <p:sp>
        <p:nvSpPr>
          <p:cNvPr id="498" name=""/>
          <p:cNvSpPr/>
          <p:nvPr/>
        </p:nvSpPr>
        <p:spPr>
          <a:xfrm rot="12180000">
            <a:off x="1992960" y="1998000"/>
            <a:ext cx="828360" cy="2220840"/>
          </a:xfrm>
          <a:custGeom>
            <a:avLst/>
            <a:gdLst>
              <a:gd name="textAreaLeft" fmla="*/ 333000 w 828360"/>
              <a:gd name="textAreaRight" fmla="*/ 536400 w 828360"/>
              <a:gd name="textAreaTop" fmla="*/ 761040 h 2220840"/>
              <a:gd name="textAreaBottom" fmla="*/ 1460520 h 2220840"/>
            </a:gdLst>
            <a:ahLst/>
            <a:rect l="textAreaLeft" t="textAreaTop" r="textAreaRight" b="textAreaBottom"/>
            <a:pathLst>
              <a:path w="640" h="861">
                <a:moveTo>
                  <a:pt x="640" y="233"/>
                </a:moveTo>
                <a:lnTo>
                  <a:pt x="221" y="293"/>
                </a:lnTo>
                <a:lnTo>
                  <a:pt x="506" y="12"/>
                </a:lnTo>
                <a:lnTo>
                  <a:pt x="367" y="0"/>
                </a:lnTo>
                <a:lnTo>
                  <a:pt x="29" y="406"/>
                </a:lnTo>
                <a:lnTo>
                  <a:pt x="431" y="347"/>
                </a:lnTo>
                <a:lnTo>
                  <a:pt x="145" y="645"/>
                </a:lnTo>
                <a:lnTo>
                  <a:pt x="99" y="520"/>
                </a:lnTo>
                <a:lnTo>
                  <a:pt x="0" y="861"/>
                </a:lnTo>
                <a:lnTo>
                  <a:pt x="326" y="765"/>
                </a:lnTo>
                <a:lnTo>
                  <a:pt x="209" y="711"/>
                </a:lnTo>
                <a:lnTo>
                  <a:pt x="640" y="233"/>
                </a:lnTo>
                <a:lnTo>
                  <a:pt x="640" y="233"/>
                </a:lnTo>
                <a:close/>
              </a:path>
            </a:pathLst>
          </a:custGeom>
          <a:solidFill>
            <a:srgbClr val="729fc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99" name="Raspberry Pi"/>
          <p:cNvSpPr/>
          <p:nvPr/>
        </p:nvSpPr>
        <p:spPr>
          <a:xfrm>
            <a:off x="4743360" y="2200320"/>
            <a:ext cx="1104120" cy="1104480"/>
          </a:xfrm>
          <a:custGeom>
            <a:avLst/>
            <a:gdLst>
              <a:gd name="textAreaLeft" fmla="*/ 53640 w 1104120"/>
              <a:gd name="textAreaRight" fmla="*/ 1051200 w 1104120"/>
              <a:gd name="textAreaTop" fmla="*/ 53640 h 1104480"/>
              <a:gd name="textAreaBottom" fmla="*/ 1051560 h 1104480"/>
            </a:gdLst>
            <a:ahLst/>
            <a:rect l="textAreaLeft" t="textAreaTop" r="textAreaRight" b="textAreaBottom"/>
            <a:pathLst>
              <a:path w="21600" h="21607">
                <a:moveTo>
                  <a:pt x="3600" y="0"/>
                </a:moveTo>
                <a:arcTo wR="3600" hR="3600" stAng="16200000" swAng="-5400000"/>
                <a:lnTo>
                  <a:pt x="0" y="18007"/>
                </a:lnTo>
                <a:arcTo wR="3600" hR="3600" stAng="10800000" swAng="-5400000"/>
                <a:lnTo>
                  <a:pt x="18000" y="21607"/>
                </a:lnTo>
                <a:arcTo wR="3600" hR="3600" stAng="5400000" swAng="-5400000"/>
                <a:lnTo>
                  <a:pt x="21600" y="3600"/>
                </a:lnTo>
                <a:arcTo wR="3600" hR="3600" stAng="0" swAng="-5400000"/>
                <a:close/>
              </a:path>
            </a:pathLst>
          </a:custGeom>
          <a:solidFill>
            <a:srgbClr val="729fc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500" name=""/>
          <p:cNvSpPr/>
          <p:nvPr/>
        </p:nvSpPr>
        <p:spPr>
          <a:xfrm>
            <a:off x="4743360" y="2301120"/>
            <a:ext cx="1104120" cy="727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500" spc="-1" strike="noStrike">
                <a:solidFill>
                  <a:srgbClr val="ffffff"/>
                </a:solidFill>
                <a:latin typeface="Arial"/>
              </a:rPr>
              <a:t>WiFi Router</a:t>
            </a:r>
            <a:endParaRPr b="0" lang="en-US" sz="1500" spc="-1" strike="noStrike">
              <a:solidFill>
                <a:srgbClr val="ffffff"/>
              </a:solidFill>
              <a:latin typeface="Arial"/>
            </a:endParaRPr>
          </a:p>
        </p:txBody>
      </p:sp>
      <p:sp>
        <p:nvSpPr>
          <p:cNvPr id="501" name=""/>
          <p:cNvSpPr/>
          <p:nvPr/>
        </p:nvSpPr>
        <p:spPr>
          <a:xfrm>
            <a:off x="3915000" y="2752920"/>
            <a:ext cx="828360" cy="36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502" name=""/>
          <p:cNvSpPr/>
          <p:nvPr/>
        </p:nvSpPr>
        <p:spPr>
          <a:xfrm>
            <a:off x="8581680" y="2267640"/>
            <a:ext cx="1657080" cy="1656720"/>
          </a:xfrm>
          <a:prstGeom prst="rect">
            <a:avLst/>
          </a:prstGeom>
          <a:solidFill>
            <a:schemeClr val="dk1">
              <a:lumOff val="0"/>
            </a:schemeClr>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503" name=""/>
          <p:cNvSpPr/>
          <p:nvPr/>
        </p:nvSpPr>
        <p:spPr>
          <a:xfrm>
            <a:off x="8305560" y="1438920"/>
            <a:ext cx="2209320" cy="828000"/>
          </a:xfrm>
          <a:prstGeom prst="triangle">
            <a:avLst>
              <a:gd name="adj" fmla="val 50000"/>
            </a:avLst>
          </a:prstGeom>
          <a:solidFill>
            <a:schemeClr val="dk1">
              <a:lumOff val="0"/>
            </a:schemeClr>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504" name=""/>
          <p:cNvSpPr/>
          <p:nvPr/>
        </p:nvSpPr>
        <p:spPr>
          <a:xfrm>
            <a:off x="8858520" y="3925080"/>
            <a:ext cx="1104120" cy="417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House</a:t>
            </a:r>
            <a:endParaRPr b="0" lang="en-US" sz="1800" spc="-1" strike="noStrike">
              <a:solidFill>
                <a:srgbClr val="ffffff"/>
              </a:solidFill>
              <a:latin typeface="Arial"/>
            </a:endParaRPr>
          </a:p>
        </p:txBody>
      </p:sp>
      <p:sp>
        <p:nvSpPr>
          <p:cNvPr id="505" name=""/>
          <p:cNvSpPr/>
          <p:nvPr/>
        </p:nvSpPr>
        <p:spPr>
          <a:xfrm>
            <a:off x="5848200" y="2080440"/>
            <a:ext cx="2732760" cy="947880"/>
          </a:xfrm>
          <a:custGeom>
            <a:avLst/>
            <a:gdLst>
              <a:gd name="textAreaLeft" fmla="*/ 0 w 2732760"/>
              <a:gd name="textAreaRight" fmla="*/ 2733480 w 2732760"/>
              <a:gd name="textAreaTop" fmla="*/ 0 h 947880"/>
              <a:gd name="textAreaBottom" fmla="*/ 948600 h 947880"/>
            </a:gdLst>
            <a:ahLst/>
            <a:rect l="textAreaLeft" t="textAreaTop" r="textAreaRight" b="textAreaBottom"/>
            <a:pathLst>
              <a:path fill="none" w="7593" h="2635">
                <a:moveTo>
                  <a:pt x="0" y="601"/>
                </a:moveTo>
                <a:cubicBezTo>
                  <a:pt x="1346" y="-1516"/>
                  <a:pt x="7593" y="2635"/>
                  <a:pt x="7593" y="2635"/>
                </a:cubicBezTo>
              </a:path>
            </a:pathLst>
          </a:custGeom>
          <a:no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sp>
        <p:nvSpPr>
          <p:cNvPr id="506" name=""/>
          <p:cNvSpPr/>
          <p:nvPr/>
        </p:nvSpPr>
        <p:spPr>
          <a:xfrm rot="1080000">
            <a:off x="6671520" y="2025720"/>
            <a:ext cx="137268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Fiber Optic Cable</a:t>
            </a:r>
            <a:endParaRPr b="0" lang="en-US" sz="1800" spc="-1" strike="noStrike">
              <a:solidFill>
                <a:srgbClr val="ffffff"/>
              </a:solidFill>
              <a:latin typeface="Arial"/>
            </a:endParaRPr>
          </a:p>
        </p:txBody>
      </p:sp>
      <p:sp>
        <p:nvSpPr>
          <p:cNvPr id="507" name=""/>
          <p:cNvSpPr/>
          <p:nvPr/>
        </p:nvSpPr>
        <p:spPr>
          <a:xfrm>
            <a:off x="8735760" y="2558880"/>
            <a:ext cx="1380960" cy="828360"/>
          </a:xfrm>
          <a:prstGeom prst="ellipse">
            <a:avLst/>
          </a:prstGeom>
          <a:solidFill>
            <a:srgbClr val="ffffff"/>
          </a:solidFill>
          <a:ln w="0">
            <a:solidFill>
              <a:srgbClr val="080808"/>
            </a:solidFill>
          </a:ln>
        </p:spPr>
        <p:style>
          <a:lnRef idx="0"/>
          <a:fillRef idx="0"/>
          <a:effectRef idx="0"/>
          <a:fontRef idx="minor"/>
        </p:style>
        <p:txBody>
          <a:bodyPr lIns="90000" rIns="90000" tIns="45000" bIns="45000" anchor="ctr">
            <a:noAutofit/>
          </a:bodyPr>
          <a:p>
            <a:pPr algn="ctr">
              <a:lnSpc>
                <a:spcPct val="100000"/>
              </a:lnSpc>
            </a:pPr>
            <a:r>
              <a:rPr b="0" lang="en-US" sz="1100" spc="-1" strike="noStrike">
                <a:solidFill>
                  <a:srgbClr val="000000"/>
                </a:solidFill>
                <a:latin typeface="Arial"/>
              </a:rPr>
              <a:t>Home</a:t>
            </a:r>
            <a:endParaRPr b="0" lang="en-US" sz="1100" spc="-1" strike="noStrike">
              <a:solidFill>
                <a:srgbClr val="000000"/>
              </a:solidFill>
              <a:latin typeface="Arial"/>
            </a:endParaRPr>
          </a:p>
          <a:p>
            <a:pPr algn="ctr">
              <a:lnSpc>
                <a:spcPct val="100000"/>
              </a:lnSpc>
            </a:pPr>
            <a:r>
              <a:rPr b="0" lang="en-US" sz="1100" spc="-1" strike="noStrike">
                <a:solidFill>
                  <a:srgbClr val="000000"/>
                </a:solidFill>
                <a:latin typeface="Arial"/>
              </a:rPr>
              <a:t>Assistant</a:t>
            </a:r>
            <a:endParaRPr b="0" lang="en-US" sz="1100" spc="-1" strike="noStrike">
              <a:solidFill>
                <a:srgbClr val="000000"/>
              </a:solidFill>
              <a:latin typeface="Arial"/>
            </a:endParaRPr>
          </a:p>
        </p:txBody>
      </p:sp>
      <p:sp>
        <p:nvSpPr>
          <p:cNvPr id="508" name=""/>
          <p:cNvSpPr/>
          <p:nvPr/>
        </p:nvSpPr>
        <p:spPr>
          <a:xfrm>
            <a:off x="1371600" y="4343400"/>
            <a:ext cx="4799880" cy="2056680"/>
          </a:xfrm>
          <a:prstGeom prst="roundRect">
            <a:avLst>
              <a:gd name="adj" fmla="val 16667"/>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sp>
        <p:nvSpPr>
          <p:cNvPr id="509" name=""/>
          <p:cNvSpPr/>
          <p:nvPr/>
        </p:nvSpPr>
        <p:spPr>
          <a:xfrm rot="18960000">
            <a:off x="1573200" y="2742480"/>
            <a:ext cx="9136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LoRa</a:t>
            </a:r>
            <a:endParaRPr b="0" lang="en-US" sz="1800" spc="-1" strike="noStrike">
              <a:solidFill>
                <a:srgbClr val="ffffff"/>
              </a:solidFill>
              <a:latin typeface="Arial"/>
            </a:endParaRPr>
          </a:p>
        </p:txBody>
      </p:sp>
      <p:sp>
        <p:nvSpPr>
          <p:cNvPr id="510" name=""/>
          <p:cNvSpPr/>
          <p:nvPr/>
        </p:nvSpPr>
        <p:spPr>
          <a:xfrm>
            <a:off x="8001000" y="4572000"/>
            <a:ext cx="3428640" cy="1828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 I’m not sure if the LoRa radio will reach all of the way to the house on the dinky built-in antennas.  Fortunately, it only has to get to the pump house.</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205920" y="24120"/>
            <a:ext cx="999432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Laser Ranging Module</a:t>
            </a:r>
            <a:endParaRPr b="0" lang="en-US" sz="3600" spc="-1" strike="noStrike">
              <a:solidFill>
                <a:srgbClr val="ffffff"/>
              </a:solidFill>
              <a:latin typeface="Arial"/>
            </a:endParaRPr>
          </a:p>
        </p:txBody>
      </p:sp>
      <p:pic>
        <p:nvPicPr>
          <p:cNvPr id="512" name="" descr=""/>
          <p:cNvPicPr/>
          <p:nvPr/>
        </p:nvPicPr>
        <p:blipFill>
          <a:blip r:embed="rId1"/>
          <a:stretch/>
        </p:blipFill>
        <p:spPr>
          <a:xfrm>
            <a:off x="1371600" y="1828800"/>
            <a:ext cx="1828080" cy="3491280"/>
          </a:xfrm>
          <a:prstGeom prst="rect">
            <a:avLst/>
          </a:prstGeom>
          <a:ln w="0">
            <a:noFill/>
          </a:ln>
        </p:spPr>
      </p:pic>
      <p:sp>
        <p:nvSpPr>
          <p:cNvPr id="513" name=""/>
          <p:cNvSpPr/>
          <p:nvPr/>
        </p:nvSpPr>
        <p:spPr>
          <a:xfrm>
            <a:off x="4114800" y="1828800"/>
            <a:ext cx="6518880" cy="3885480"/>
          </a:xfrm>
          <a:prstGeom prst="rect">
            <a:avLst/>
          </a:prstGeom>
          <a:noFill/>
          <a:ln w="0">
            <a:solidFill>
              <a:srgbClr val="3465a4"/>
            </a:solid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400" spc="-1" strike="noStrike">
                <a:solidFill>
                  <a:srgbClr val="ffffff"/>
                </a:solidFill>
                <a:latin typeface="Arial"/>
              </a:rPr>
              <a:t>VCC</a:t>
            </a:r>
            <a:r>
              <a:rPr b="0" lang="en-US" sz="2400" spc="-1" strike="noStrike">
                <a:solidFill>
                  <a:srgbClr val="009bdd"/>
                </a:solidFill>
                <a:latin typeface="Arial"/>
              </a:rPr>
              <a:t> </a:t>
            </a:r>
            <a:r>
              <a:rPr b="0" lang="en-US" sz="2800" spc="-1" strike="noStrike">
                <a:solidFill>
                  <a:schemeClr val="lt1"/>
                </a:solidFill>
                <a:latin typeface="Arial"/>
              </a:rPr>
              <a:t>– 2.6v to 5.5v</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GND – Ground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SCL – IIC Clock</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SDA – IIC Data</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GPIO1 – A general purpose mystery output</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XSHUT – Drive this low to hold the device reset (low power)</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title"/>
          </p:nvPr>
        </p:nvSpPr>
        <p:spPr>
          <a:xfrm>
            <a:off x="205920" y="24120"/>
            <a:ext cx="999432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Schematic - Sensor/Transmitter</a:t>
            </a:r>
            <a:endParaRPr b="0" lang="en-US" sz="3600" spc="-1" strike="noStrike">
              <a:solidFill>
                <a:srgbClr val="ffffff"/>
              </a:solidFill>
              <a:latin typeface="Arial"/>
            </a:endParaRPr>
          </a:p>
        </p:txBody>
      </p:sp>
      <p:pic>
        <p:nvPicPr>
          <p:cNvPr id="515" name="" descr=""/>
          <p:cNvPicPr/>
          <p:nvPr/>
        </p:nvPicPr>
        <p:blipFill>
          <a:blip r:embed="rId1"/>
          <a:stretch/>
        </p:blipFill>
        <p:spPr>
          <a:xfrm>
            <a:off x="228600" y="1143000"/>
            <a:ext cx="11658240" cy="56142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205920" y="24120"/>
            <a:ext cx="999432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Sensor Circuit </a:t>
            </a:r>
            <a:endParaRPr b="0" lang="en-US" sz="3600" spc="-1" strike="noStrike">
              <a:solidFill>
                <a:srgbClr val="ffffff"/>
              </a:solidFill>
              <a:latin typeface="Arial"/>
            </a:endParaRPr>
          </a:p>
        </p:txBody>
      </p:sp>
      <p:pic>
        <p:nvPicPr>
          <p:cNvPr id="517" name="" descr=""/>
          <p:cNvPicPr/>
          <p:nvPr/>
        </p:nvPicPr>
        <p:blipFill>
          <a:blip r:embed="rId1"/>
          <a:stretch/>
        </p:blipFill>
        <p:spPr>
          <a:xfrm>
            <a:off x="1847160" y="1143000"/>
            <a:ext cx="8896680" cy="57146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205920" y="24120"/>
            <a:ext cx="999432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Sensor Circuit</a:t>
            </a:r>
            <a:endParaRPr b="0" lang="en-US" sz="3600" spc="-1" strike="noStrike">
              <a:solidFill>
                <a:srgbClr val="ffffff"/>
              </a:solidFill>
              <a:latin typeface="Arial"/>
            </a:endParaRPr>
          </a:p>
        </p:txBody>
      </p:sp>
      <p:pic>
        <p:nvPicPr>
          <p:cNvPr id="519" name="" descr=""/>
          <p:cNvPicPr/>
          <p:nvPr/>
        </p:nvPicPr>
        <p:blipFill>
          <a:blip r:embed="rId1"/>
          <a:stretch/>
        </p:blipFill>
        <p:spPr>
          <a:xfrm>
            <a:off x="892800" y="1326600"/>
            <a:ext cx="10405800" cy="5302440"/>
          </a:xfrm>
          <a:prstGeom prst="rect">
            <a:avLst/>
          </a:prstGeom>
          <a:ln w="0">
            <a:noFill/>
          </a:ln>
        </p:spPr>
      </p:pic>
      <p:sp>
        <p:nvSpPr>
          <p:cNvPr id="520" name=""/>
          <p:cNvSpPr/>
          <p:nvPr/>
        </p:nvSpPr>
        <p:spPr>
          <a:xfrm>
            <a:off x="4306320" y="3725280"/>
            <a:ext cx="159984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200" spc="-1" strike="noStrike">
                <a:solidFill>
                  <a:srgbClr val="287b7a"/>
                </a:solidFill>
                <a:latin typeface="Arial"/>
              </a:rPr>
              <a:t>Microprocessor Power Supply Supervisor</a:t>
            </a:r>
            <a:endParaRPr b="0" lang="en-US" sz="1200" spc="-1" strike="noStrike">
              <a:solidFill>
                <a:srgbClr val="ffffff"/>
              </a:solidFill>
              <a:latin typeface="Arial"/>
            </a:endParaRPr>
          </a:p>
        </p:txBody>
      </p:sp>
      <p:sp>
        <p:nvSpPr>
          <p:cNvPr id="521" name=""/>
          <p:cNvSpPr/>
          <p:nvPr/>
        </p:nvSpPr>
        <p:spPr>
          <a:xfrm>
            <a:off x="4572000" y="5943600"/>
            <a:ext cx="1371240" cy="45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200" spc="-1" strike="noStrike">
                <a:solidFill>
                  <a:srgbClr val="287b7a"/>
                </a:solidFill>
                <a:latin typeface="Arial"/>
              </a:rPr>
              <a:t>LDO Regulator</a:t>
            </a:r>
            <a:endParaRPr b="0" lang="en-US" sz="1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205920" y="24120"/>
            <a:ext cx="665136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Software - Sensor/Transmitter</a:t>
            </a:r>
            <a:endParaRPr b="0" lang="en-US" sz="3600" spc="-1" strike="noStrike">
              <a:solidFill>
                <a:srgbClr val="ffffff"/>
              </a:solidFill>
              <a:latin typeface="Arial"/>
            </a:endParaRPr>
          </a:p>
        </p:txBody>
      </p:sp>
      <p:sp>
        <p:nvSpPr>
          <p:cNvPr id="523" name=""/>
          <p:cNvSpPr/>
          <p:nvPr/>
        </p:nvSpPr>
        <p:spPr>
          <a:xfrm>
            <a:off x="1434960" y="1295280"/>
            <a:ext cx="9359280" cy="500400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Sleeps most of the time; wakes every X minutes to check for a package (X is TBD)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All parameters are configurable via the USB serial port</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Display can be disabled to save even more power</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Each measurement is an average of 5 readings</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Only reports after two consecutive measurements that indicate a change of status, or an hour has passed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range of measurements can be set for package presence. If measurement is within the range then a package is present.</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Reports with a JSON object via LoRa to the receiver</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title"/>
          </p:nvPr>
        </p:nvSpPr>
        <p:spPr>
          <a:xfrm>
            <a:off x="205920" y="24120"/>
            <a:ext cx="459396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Schematic - Receiver</a:t>
            </a:r>
            <a:endParaRPr b="0" lang="en-US" sz="3600" spc="-1" strike="noStrike">
              <a:solidFill>
                <a:srgbClr val="ffffff"/>
              </a:solidFill>
              <a:latin typeface="Arial"/>
            </a:endParaRPr>
          </a:p>
        </p:txBody>
      </p:sp>
      <p:pic>
        <p:nvPicPr>
          <p:cNvPr id="525" name="" descr=""/>
          <p:cNvPicPr/>
          <p:nvPr/>
        </p:nvPicPr>
        <p:blipFill>
          <a:blip r:embed="rId1"/>
          <a:stretch/>
        </p:blipFill>
        <p:spPr>
          <a:xfrm>
            <a:off x="1933560" y="1300680"/>
            <a:ext cx="8353080" cy="53283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205920" y="24120"/>
            <a:ext cx="999432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Software - Receiver</a:t>
            </a:r>
            <a:endParaRPr b="0" lang="en-US" sz="3600" spc="-1" strike="noStrike">
              <a:solidFill>
                <a:srgbClr val="ffffff"/>
              </a:solidFill>
              <a:latin typeface="Arial"/>
            </a:endParaRPr>
          </a:p>
        </p:txBody>
      </p:sp>
      <p:sp>
        <p:nvSpPr>
          <p:cNvPr id="527" name=""/>
          <p:cNvSpPr/>
          <p:nvPr/>
        </p:nvSpPr>
        <p:spPr>
          <a:xfrm>
            <a:off x="1371600" y="2115000"/>
            <a:ext cx="9359280" cy="359964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Does not sleep since it is USB powered.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Listens for incoming JSON-encoded LoRa messages.</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Parses the message and sends an MQTT topic for each element.</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Configuration can be done via USB or MQTT commands.</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MQTT communication is done via WiFi.</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title"/>
          </p:nvPr>
        </p:nvSpPr>
        <p:spPr>
          <a:xfrm>
            <a:off x="205920" y="24120"/>
            <a:ext cx="436536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Hardware Sources</a:t>
            </a:r>
            <a:endParaRPr b="0" lang="en-US" sz="3600" spc="-1" strike="noStrike">
              <a:solidFill>
                <a:srgbClr val="ffffff"/>
              </a:solidFill>
              <a:latin typeface="Arial"/>
            </a:endParaRPr>
          </a:p>
        </p:txBody>
      </p:sp>
      <p:sp>
        <p:nvSpPr>
          <p:cNvPr id="529" name=""/>
          <p:cNvSpPr/>
          <p:nvPr/>
        </p:nvSpPr>
        <p:spPr>
          <a:xfrm>
            <a:off x="914400" y="1600200"/>
            <a:ext cx="9752040" cy="5180400"/>
          </a:xfrm>
          <a:prstGeom prst="rect">
            <a:avLst/>
          </a:prstGeom>
          <a:noFill/>
          <a:ln w="0">
            <a:solidFill>
              <a:srgbClr val="3465a4"/>
            </a:solid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3 pcs VL53L0X Laser Distance Module ($6.99)</a:t>
            </a:r>
            <a:br>
              <a:rPr sz="2800"/>
            </a:br>
            <a:r>
              <a:rPr b="0" lang="en-US" sz="2800" spc="-1" strike="noStrike" u="sng">
                <a:solidFill>
                  <a:srgbClr val="fee599"/>
                </a:solidFill>
                <a:uFillTx/>
                <a:latin typeface="Arial"/>
                <a:hlinkClick r:id="rId1"/>
              </a:rPr>
              <a:t>https://www.amazon.com/dp/B0CQ28Q3KC</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RYLR998 868/915 MHz Lora Module ($12.60)</a:t>
            </a:r>
            <a:br>
              <a:rPr sz="2800"/>
            </a:br>
            <a:r>
              <a:rPr b="0" lang="en-US" sz="2800" spc="-1" strike="noStrike" u="sng">
                <a:solidFill>
                  <a:srgbClr val="fee599"/>
                </a:solidFill>
                <a:uFillTx/>
                <a:latin typeface="Arial"/>
                <a:hlinkClick r:id="rId2"/>
              </a:rPr>
              <a:t>https://www.amazon.com/dp/B099RM1XMG</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5 pcs ESP8266 Mini D1 Module ($13.99)</a:t>
            </a:r>
            <a:br>
              <a:rPr sz="2800"/>
            </a:br>
            <a:r>
              <a:rPr b="0" lang="en-US" sz="2800" spc="-1" strike="noStrike" u="sng">
                <a:solidFill>
                  <a:srgbClr val="fee599"/>
                </a:solidFill>
                <a:uFillTx/>
                <a:latin typeface="Arial"/>
                <a:hlinkClick r:id="rId3"/>
              </a:rPr>
              <a:t>https://www.amazon.com/gp/product/B081PX9YFV</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2 PCS 0.91'' IIC OLED Display Module ($5.99)</a:t>
            </a:r>
            <a:br>
              <a:rPr sz="2800"/>
            </a:br>
            <a:r>
              <a:rPr b="0" lang="en-US" sz="2800" spc="-1" strike="noStrike" u="sng">
                <a:solidFill>
                  <a:srgbClr val="fee599"/>
                </a:solidFill>
                <a:uFillTx/>
                <a:latin typeface="Arial"/>
                <a:hlinkClick r:id="rId4"/>
              </a:rPr>
              <a:t>https://www.amazon.com/gp/product/B07FMDB6TR/</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3pcs TP4056 18650 Lithium Battery Charger ($5.99)</a:t>
            </a:r>
            <a:br>
              <a:rPr sz="2800"/>
            </a:br>
            <a:r>
              <a:rPr b="0" lang="en-US" sz="2800" spc="-1" strike="noStrike">
                <a:solidFill>
                  <a:srgbClr val="ffffff"/>
                </a:solidFill>
                <a:latin typeface="Arial"/>
              </a:rPr>
              <a:t>https://www.amazon.com/dp/B07PKND8KG</a:t>
            </a:r>
            <a:endParaRPr b="0" lang="en-US" sz="2800" spc="-1" strike="noStrike">
              <a:solidFill>
                <a:srgbClr val="ffffff"/>
              </a:solidFill>
              <a:latin typeface="Arial"/>
            </a:endParaRPr>
          </a:p>
          <a:p>
            <a:pPr>
              <a:lnSpc>
                <a:spcPct val="90000"/>
              </a:lnSpc>
              <a:spcBef>
                <a:spcPts val="1417"/>
              </a:spcBef>
            </a:pPr>
            <a:br>
              <a:rPr sz="2800"/>
            </a:b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title"/>
          </p:nvPr>
        </p:nvSpPr>
        <p:spPr>
          <a:xfrm>
            <a:off x="205920" y="24120"/>
            <a:ext cx="10733040" cy="1324440"/>
          </a:xfrm>
          <a:prstGeom prst="rect">
            <a:avLst/>
          </a:prstGeom>
          <a:noFill/>
          <a:ln w="0">
            <a:noFill/>
          </a:ln>
        </p:spPr>
        <p:txBody>
          <a:bodyPr numCol="1" spcCol="0" lIns="91440" rIns="91440" tIns="45720" bIns="45720" anchor="ctr">
            <a:noAutofit/>
          </a:bodyPr>
          <a:p>
            <a:pPr indent="0">
              <a:lnSpc>
                <a:spcPct val="90000"/>
              </a:lnSpc>
              <a:buNone/>
              <a:tabLst>
                <a:tab algn="l" pos="0"/>
              </a:tabLst>
            </a:pPr>
            <a:r>
              <a:rPr b="0" lang="en-US" sz="4400" spc="-1" strike="noStrike">
                <a:solidFill>
                  <a:schemeClr val="lt1"/>
                </a:solidFill>
                <a:latin typeface="Arial"/>
              </a:rPr>
              <a:t>New to the club? Welcome!</a:t>
            </a:r>
            <a:endParaRPr b="0" lang="en-US" sz="4400" spc="-1" strike="noStrike">
              <a:solidFill>
                <a:srgbClr val="ffffff"/>
              </a:solidFill>
              <a:latin typeface="Arial"/>
            </a:endParaRPr>
          </a:p>
        </p:txBody>
      </p:sp>
      <p:sp>
        <p:nvSpPr>
          <p:cNvPr id="444" name="PlaceHolder 2"/>
          <p:cNvSpPr>
            <a:spLocks noGrp="1"/>
          </p:cNvSpPr>
          <p:nvPr>
            <p:ph/>
          </p:nvPr>
        </p:nvSpPr>
        <p:spPr>
          <a:xfrm>
            <a:off x="494280" y="1349640"/>
            <a:ext cx="11202480" cy="435024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en-US" sz="4000" spc="-1" strike="noStrike">
                <a:solidFill>
                  <a:schemeClr val="accent4"/>
                </a:solidFill>
                <a:latin typeface="Arial"/>
              </a:rPr>
              <a:t>Wondering what H.O.T. is all about?</a:t>
            </a:r>
            <a:endParaRPr b="0" lang="en-US" sz="40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This is a hands-on group, so we may be in the middle of a </a:t>
            </a:r>
            <a:r>
              <a:rPr b="0" i="1" lang="en-US" sz="2800" spc="-1" strike="noStrike" u="sng">
                <a:solidFill>
                  <a:schemeClr val="lt1"/>
                </a:solidFill>
                <a:uFillTx/>
                <a:latin typeface="Arial"/>
              </a:rPr>
              <a:t>series of meetings</a:t>
            </a:r>
            <a:r>
              <a:rPr b="0" i="1" lang="en-US" sz="2800" spc="-1" strike="noStrike">
                <a:solidFill>
                  <a:schemeClr val="lt1"/>
                </a:solidFill>
                <a:latin typeface="Arial"/>
              </a:rPr>
              <a:t> </a:t>
            </a:r>
            <a:r>
              <a:rPr b="0" lang="en-US" sz="2800" spc="-1" strike="noStrike">
                <a:solidFill>
                  <a:schemeClr val="lt1"/>
                </a:solidFill>
                <a:latin typeface="Arial"/>
              </a:rPr>
              <a:t>on our way to building something interesting</a:t>
            </a:r>
            <a:endParaRPr b="0" lang="en-US" sz="2800" spc="-1" strike="noStrike">
              <a:solidFill>
                <a:srgbClr val="ffffff"/>
              </a:solidFill>
              <a:latin typeface="Arial"/>
            </a:endParaRPr>
          </a:p>
          <a:p>
            <a:pPr indent="0">
              <a:lnSpc>
                <a:spcPct val="90000"/>
              </a:lnSpc>
              <a:spcBef>
                <a:spcPts val="1001"/>
              </a:spcBef>
              <a:buNone/>
              <a:tabLst>
                <a:tab algn="l" pos="0"/>
              </a:tabLst>
            </a:pPr>
            <a:r>
              <a:rPr b="0" lang="en-US" sz="2800" spc="-1" strike="noStrike">
                <a:solidFill>
                  <a:schemeClr val="lt1"/>
                </a:solidFill>
                <a:latin typeface="Arial"/>
              </a:rPr>
              <a:t> </a:t>
            </a:r>
            <a:endParaRPr b="0" lang="en-US" sz="28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Go to </a:t>
            </a:r>
            <a:r>
              <a:rPr b="0" lang="en-US" sz="2800" spc="-1" strike="noStrike" u="sng">
                <a:solidFill>
                  <a:schemeClr val="lt1"/>
                </a:solidFill>
                <a:uFillTx/>
                <a:latin typeface="Arial"/>
                <a:hlinkClick r:id="rId1"/>
              </a:rPr>
              <a:t>handsontech.org&gt;New Members</a:t>
            </a:r>
            <a:r>
              <a:rPr b="0" lang="en-US" sz="2800" spc="-1" strike="noStrike">
                <a:solidFill>
                  <a:schemeClr val="lt1"/>
                </a:solidFill>
                <a:latin typeface="Arial"/>
              </a:rPr>
              <a:t> for a specially designed launching point for new members!</a:t>
            </a:r>
            <a:endParaRPr b="0" lang="en-US" sz="2800" spc="-1" strike="noStrike">
              <a:solidFill>
                <a:srgbClr val="ffffff"/>
              </a:solidFill>
              <a:latin typeface="Arial"/>
            </a:endParaRPr>
          </a:p>
          <a:p>
            <a:pPr indent="0">
              <a:lnSpc>
                <a:spcPct val="90000"/>
              </a:lnSpc>
              <a:spcBef>
                <a:spcPts val="1001"/>
              </a:spcBef>
              <a:buNone/>
              <a:tabLst>
                <a:tab algn="l" pos="0"/>
              </a:tabLst>
            </a:pPr>
            <a:endParaRPr b="0" lang="en-US" sz="105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Please take the time to look through a few presentations at </a:t>
            </a:r>
            <a:r>
              <a:rPr b="0" lang="en-US" sz="2800" spc="-1" strike="noStrike" u="sng">
                <a:solidFill>
                  <a:schemeClr val="lt1"/>
                </a:solidFill>
                <a:uFillTx/>
                <a:latin typeface="Arial"/>
                <a:hlinkClick r:id="rId2"/>
              </a:rPr>
              <a:t>h</a:t>
            </a:r>
            <a:r>
              <a:rPr b="0" lang="en-US" sz="2800" spc="-1" strike="noStrike" u="sng">
                <a:solidFill>
                  <a:schemeClr val="lt1"/>
                </a:solidFill>
                <a:uFillTx/>
                <a:latin typeface="Arial"/>
                <a:hlinkClick r:id="rId3"/>
              </a:rPr>
              <a:t>andsontech.org&gt;Small Computers </a:t>
            </a:r>
            <a:r>
              <a:rPr b="0" lang="en-US" sz="2800" spc="-1" strike="noStrike">
                <a:solidFill>
                  <a:schemeClr val="lt1"/>
                </a:solidFill>
                <a:latin typeface="Arial"/>
              </a:rPr>
              <a:t>or </a:t>
            </a:r>
            <a:r>
              <a:rPr b="0" lang="en-US" sz="2800" spc="-1" strike="noStrike" u="sng">
                <a:solidFill>
                  <a:schemeClr val="lt1"/>
                </a:solidFill>
                <a:uFillTx/>
                <a:latin typeface="Arial"/>
                <a:hlinkClick r:id="rId4"/>
              </a:rPr>
              <a:t>handsontech.org&gt;3D Printing</a:t>
            </a:r>
            <a:r>
              <a:rPr b="0" lang="en-US" sz="2800" spc="-1" strike="noStrike">
                <a:solidFill>
                  <a:schemeClr val="lt1"/>
                </a:solidFill>
                <a:latin typeface="Arial"/>
              </a:rPr>
              <a:t>.  </a:t>
            </a:r>
            <a:endParaRPr b="0" lang="en-US" sz="28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Presentations are always available online after our meetings for reference and as self-paced projects</a:t>
            </a:r>
            <a:endParaRPr b="0" lang="en-US" sz="2400" spc="-1" strike="noStrike">
              <a:solidFill>
                <a:srgbClr val="ffffff"/>
              </a:solidFill>
              <a:latin typeface="Arial"/>
            </a:endParaRPr>
          </a:p>
          <a:p>
            <a:pPr indent="0">
              <a:lnSpc>
                <a:spcPct val="90000"/>
              </a:lnSpc>
              <a:spcBef>
                <a:spcPts val="1001"/>
              </a:spcBef>
              <a:buNone/>
              <a:tabLst>
                <a:tab algn="l" pos="0"/>
              </a:tabLst>
            </a:pPr>
            <a:endParaRPr b="0" lang="en-US" sz="2800" spc="-1" strike="noStrike">
              <a:solidFill>
                <a:srgbClr val="ffffff"/>
              </a:solidFill>
              <a:latin typeface="Arial"/>
            </a:endParaRPr>
          </a:p>
          <a:p>
            <a:pPr indent="0">
              <a:lnSpc>
                <a:spcPct val="90000"/>
              </a:lnSpc>
              <a:spcBef>
                <a:spcPts val="1001"/>
              </a:spcBef>
              <a:buNone/>
              <a:tabLst>
                <a:tab algn="l" pos="0"/>
              </a:tabLst>
            </a:pP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205920" y="24120"/>
            <a:ext cx="436536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Other Resources</a:t>
            </a:r>
            <a:endParaRPr b="0" lang="en-US" sz="3600" spc="-1" strike="noStrike">
              <a:solidFill>
                <a:srgbClr val="ffffff"/>
              </a:solidFill>
              <a:latin typeface="Arial"/>
            </a:endParaRPr>
          </a:p>
        </p:txBody>
      </p:sp>
      <p:sp>
        <p:nvSpPr>
          <p:cNvPr id="531" name=""/>
          <p:cNvSpPr/>
          <p:nvPr/>
        </p:nvSpPr>
        <p:spPr>
          <a:xfrm>
            <a:off x="685800" y="1828800"/>
            <a:ext cx="10972080" cy="395316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Reyax RYLR998 AT Command User Guide: </a:t>
            </a:r>
            <a:br>
              <a:rPr sz="2400"/>
            </a:br>
            <a:r>
              <a:rPr b="0" lang="en-US" sz="2400" spc="-1" strike="noStrike" u="sng">
                <a:solidFill>
                  <a:schemeClr val="lt1"/>
                </a:solidFill>
                <a:uFillTx/>
                <a:latin typeface="Arial"/>
                <a:hlinkClick r:id="rId1"/>
              </a:rPr>
              <a:t>https://manuals.plus/reyax-technology/rylr998-lora-at-command-guide-manual</a:t>
            </a:r>
            <a:endParaRPr b="0" lang="en-US" sz="24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VL53L0X Time-Of-Flight Ranging Sensor</a:t>
            </a:r>
            <a:br>
              <a:rPr sz="2400"/>
            </a:br>
            <a:r>
              <a:rPr b="0" lang="en-US" sz="2400" spc="-1" strike="noStrike" u="sng">
                <a:solidFill>
                  <a:schemeClr val="lt1"/>
                </a:solidFill>
                <a:uFillTx/>
                <a:latin typeface="Arial"/>
                <a:hlinkClick r:id="rId2"/>
              </a:rPr>
              <a:t>https://www.st.com/resource/en/datasheet/vl53l0x.pdf</a:t>
            </a:r>
            <a:endParaRPr b="0" lang="en-US" sz="24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SSD1306 OLED Display Driver Data Sheet</a:t>
            </a:r>
            <a:br>
              <a:rPr sz="2400"/>
            </a:br>
            <a:r>
              <a:rPr b="0" lang="en-US" sz="2400" spc="-1" strike="noStrike" u="sng">
                <a:solidFill>
                  <a:schemeClr val="lt1"/>
                </a:solidFill>
                <a:uFillTx/>
                <a:latin typeface="Arial"/>
                <a:hlinkClick r:id="rId3"/>
              </a:rPr>
              <a:t>https://cdn-shop.adafruit.com/datasheets/SSD1306.pdf</a:t>
            </a:r>
            <a:endParaRPr b="0" lang="en-US" sz="24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TP4056 Lithium Ion Battery Management Board</a:t>
            </a:r>
            <a:br>
              <a:rPr sz="2400"/>
            </a:br>
            <a:r>
              <a:rPr b="0" lang="en-US" sz="2400" spc="-1" strike="noStrike" u="sng">
                <a:solidFill>
                  <a:schemeClr val="lt1"/>
                </a:solidFill>
                <a:uFillTx/>
                <a:latin typeface="Arial"/>
                <a:hlinkClick r:id="rId4"/>
              </a:rPr>
              <a:t>https://dlnmh9ip6v2uc.cloudfront.net/datasheets/Prototyping/TP4056.pdf</a:t>
            </a:r>
            <a:endParaRPr b="0" lang="en-US" sz="24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Complete Project Including STLs, Board Designs, and Code</a:t>
            </a:r>
            <a:br>
              <a:rPr sz="2400"/>
            </a:br>
            <a:r>
              <a:rPr b="0" lang="en-US" sz="2400" spc="-1" strike="noStrike" u="sng">
                <a:solidFill>
                  <a:schemeClr val="lt1"/>
                </a:solidFill>
                <a:uFillTx/>
                <a:latin typeface="Arial"/>
                <a:hlinkClick r:id="rId5"/>
              </a:rPr>
              <a:t>https://github.com/buteomont/Delivery-Box-Reporter-LoRa</a:t>
            </a:r>
            <a:br>
              <a:rPr sz="2400"/>
            </a:br>
            <a:r>
              <a:rPr b="0" lang="en-US" sz="2400" spc="-1" strike="noStrike">
                <a:solidFill>
                  <a:schemeClr val="lt1"/>
                </a:solidFill>
                <a:latin typeface="Arial"/>
              </a:rPr>
              <a:t> </a:t>
            </a:r>
            <a:endParaRPr b="0" lang="en-US"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34920" y="0"/>
            <a:ext cx="11103480" cy="1324440"/>
          </a:xfrm>
          <a:prstGeom prst="rect">
            <a:avLst/>
          </a:prstGeom>
          <a:noFill/>
          <a:ln w="0">
            <a:noFill/>
          </a:ln>
        </p:spPr>
        <p:txBody>
          <a:bodyPr numCol="1" spcCol="0" lIns="91440" rIns="91440" tIns="45720" bIns="45720" anchor="ctr">
            <a:noAutofit/>
          </a:bodyPr>
          <a:p>
            <a:pPr indent="0">
              <a:lnSpc>
                <a:spcPct val="90000"/>
              </a:lnSpc>
              <a:buNone/>
              <a:tabLst>
                <a:tab algn="l" pos="0"/>
              </a:tabLst>
            </a:pPr>
            <a:r>
              <a:rPr b="0" lang="en-US" sz="4400" spc="-1" strike="noStrike">
                <a:solidFill>
                  <a:schemeClr val="lt1"/>
                </a:solidFill>
                <a:latin typeface="Arial"/>
              </a:rPr>
              <a:t>Club communications are via Email &amp; Web !</a:t>
            </a:r>
            <a:endParaRPr b="0" lang="en-US" sz="4400" spc="-1" strike="noStrike">
              <a:solidFill>
                <a:srgbClr val="ffffff"/>
              </a:solidFill>
              <a:latin typeface="Arial"/>
            </a:endParaRPr>
          </a:p>
        </p:txBody>
      </p:sp>
      <p:sp>
        <p:nvSpPr>
          <p:cNvPr id="446" name="PlaceHolder 2"/>
          <p:cNvSpPr>
            <a:spLocks noGrp="1"/>
          </p:cNvSpPr>
          <p:nvPr>
            <p:ph/>
          </p:nvPr>
        </p:nvSpPr>
        <p:spPr>
          <a:xfrm>
            <a:off x="345960" y="1465560"/>
            <a:ext cx="11103480" cy="478008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3200" spc="-1" strike="noStrike">
                <a:solidFill>
                  <a:schemeClr val="lt1"/>
                </a:solidFill>
                <a:latin typeface="Arial"/>
              </a:rPr>
              <a:t>To join our email list(s), fill membership form at </a:t>
            </a:r>
            <a:r>
              <a:rPr b="0" lang="en-US" sz="3200" spc="-1" strike="noStrike" u="sng">
                <a:solidFill>
                  <a:schemeClr val="lt1"/>
                </a:solidFill>
                <a:uFillTx/>
                <a:latin typeface="Arial"/>
                <a:hlinkClick r:id="rId1"/>
              </a:rPr>
              <a:t>handsontech.org&gt;New Members</a:t>
            </a:r>
            <a:endParaRPr b="0" lang="en-US" sz="3200" spc="-1" strike="noStrike">
              <a:solidFill>
                <a:srgbClr val="ffffff"/>
              </a:solidFill>
              <a:latin typeface="Arial"/>
            </a:endParaRPr>
          </a:p>
          <a:p>
            <a:pPr lvl="1" marL="685800" indent="-228600">
              <a:lnSpc>
                <a:spcPct val="90000"/>
              </a:lnSpc>
              <a:spcBef>
                <a:spcPts val="1199"/>
              </a:spcBef>
              <a:buClr>
                <a:srgbClr val="ffffff"/>
              </a:buClr>
              <a:buFont typeface="Arial"/>
              <a:buChar char="•"/>
            </a:pPr>
            <a:r>
              <a:rPr b="0" lang="en-US" sz="2400" spc="-1" strike="noStrike">
                <a:solidFill>
                  <a:schemeClr val="lt1"/>
                </a:solidFill>
                <a:latin typeface="Arial"/>
              </a:rPr>
              <a:t>When asked for your email address, use a gmail email address if possible (we use google forums &amp; they are picky)</a:t>
            </a:r>
            <a:endParaRPr b="0" lang="en-US" sz="2400" spc="-1" strike="noStrike">
              <a:solidFill>
                <a:srgbClr val="ffffff"/>
              </a:solidFill>
              <a:latin typeface="Arial"/>
            </a:endParaRPr>
          </a:p>
          <a:p>
            <a:pPr lvl="1" marL="685800" indent="-228600">
              <a:lnSpc>
                <a:spcPct val="90000"/>
              </a:lnSpc>
              <a:spcBef>
                <a:spcPts val="1199"/>
              </a:spcBef>
              <a:buClr>
                <a:srgbClr val="ffffff"/>
              </a:buClr>
              <a:buFont typeface="Arial"/>
              <a:buChar char="•"/>
            </a:pPr>
            <a:r>
              <a:rPr b="0" lang="en-US" sz="2400" spc="-1" strike="noStrike">
                <a:solidFill>
                  <a:schemeClr val="lt1"/>
                </a:solidFill>
                <a:latin typeface="Arial"/>
              </a:rPr>
              <a:t>You will be added automatically to our Hands-On Tech (H.O.T.) overall email list</a:t>
            </a:r>
            <a:endParaRPr b="0" lang="en-US" sz="2400" spc="-1" strike="noStrike">
              <a:solidFill>
                <a:srgbClr val="ffffff"/>
              </a:solidFill>
              <a:latin typeface="Arial"/>
            </a:endParaRPr>
          </a:p>
          <a:p>
            <a:pPr lvl="1" marL="685800" indent="-228600">
              <a:lnSpc>
                <a:spcPct val="90000"/>
              </a:lnSpc>
              <a:spcBef>
                <a:spcPts val="1199"/>
              </a:spcBef>
              <a:buClr>
                <a:srgbClr val="ffffff"/>
              </a:buClr>
              <a:buFont typeface="Arial"/>
              <a:buChar char="•"/>
            </a:pPr>
            <a:r>
              <a:rPr b="0" lang="en-US" sz="2400" spc="-1" strike="noStrike">
                <a:solidFill>
                  <a:schemeClr val="lt1"/>
                </a:solidFill>
                <a:latin typeface="Arial"/>
              </a:rPr>
              <a:t>You will also be added to the Small Computers and/or 3D Printing mailing lists and forums if you expressed interest in the membership form.</a:t>
            </a:r>
            <a:endParaRPr b="0" lang="en-US" sz="2400" spc="-1" strike="noStrike">
              <a:solidFill>
                <a:srgbClr val="ffffff"/>
              </a:solidFill>
              <a:latin typeface="Arial"/>
            </a:endParaRPr>
          </a:p>
          <a:p>
            <a:pPr marL="228600" indent="-228600">
              <a:lnSpc>
                <a:spcPct val="90000"/>
              </a:lnSpc>
              <a:spcBef>
                <a:spcPts val="1001"/>
              </a:spcBef>
              <a:buClr>
                <a:srgbClr val="ffffff"/>
              </a:buClr>
              <a:buFont typeface="Arial"/>
              <a:buChar char="•"/>
            </a:pPr>
            <a:r>
              <a:rPr b="0" lang="en-US" sz="3200" spc="-1" strike="noStrike">
                <a:solidFill>
                  <a:schemeClr val="lt1"/>
                </a:solidFill>
                <a:latin typeface="Arial"/>
              </a:rPr>
              <a:t>Meeting calendar is at </a:t>
            </a:r>
            <a:r>
              <a:rPr b="0" lang="en-US" sz="3200" spc="-1" strike="noStrike" u="sng">
                <a:solidFill>
                  <a:schemeClr val="lt1"/>
                </a:solidFill>
                <a:uFillTx/>
                <a:latin typeface="Arial"/>
                <a:hlinkClick r:id="rId2"/>
              </a:rPr>
              <a:t>handsontech.org</a:t>
            </a:r>
            <a:endParaRPr b="0" lang="en-US"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subTitle"/>
          </p:nvPr>
        </p:nvSpPr>
        <p:spPr>
          <a:xfrm>
            <a:off x="1098360" y="290520"/>
            <a:ext cx="9994320" cy="6143400"/>
          </a:xfrm>
          <a:prstGeom prst="rect">
            <a:avLst/>
          </a:prstGeom>
          <a:noFill/>
          <a:ln w="0">
            <a:noFill/>
          </a:ln>
        </p:spPr>
        <p:txBody>
          <a:bodyPr numCol="1" spcCol="0" lIns="0" rIns="0" tIns="0" bIns="0" anchor="ctr">
            <a:noAutofit/>
          </a:bodyPr>
          <a:p>
            <a:pPr algn="ctr">
              <a:lnSpc>
                <a:spcPct val="100000"/>
              </a:lnSpc>
            </a:pPr>
            <a:r>
              <a:rPr b="0" lang="en-US" sz="4200" spc="-1" strike="noStrike">
                <a:solidFill>
                  <a:srgbClr val="ffffff"/>
                </a:solidFill>
                <a:latin typeface="Arial"/>
              </a:rPr>
              <a:t>Remote Sensing</a:t>
            </a:r>
            <a:endParaRPr b="0" lang="en-US" sz="4200" spc="-1" strike="noStrike">
              <a:solidFill>
                <a:srgbClr val="ffffff"/>
              </a:solidFill>
              <a:latin typeface="Arial"/>
            </a:endParaRPr>
          </a:p>
          <a:p>
            <a:pPr algn="ctr">
              <a:lnSpc>
                <a:spcPct val="100000"/>
              </a:lnSpc>
            </a:pPr>
            <a:endParaRPr b="0" lang="en-US" sz="4200" spc="-1" strike="noStrike">
              <a:solidFill>
                <a:srgbClr val="ffffff"/>
              </a:solidFill>
              <a:latin typeface="Arial"/>
            </a:endParaRPr>
          </a:p>
          <a:p>
            <a:pPr algn="ctr">
              <a:lnSpc>
                <a:spcPct val="100000"/>
              </a:lnSpc>
            </a:pPr>
            <a:r>
              <a:rPr b="0" lang="en-US" sz="2600" spc="-1" strike="noStrike">
                <a:solidFill>
                  <a:srgbClr val="ffffff"/>
                </a:solidFill>
                <a:latin typeface="Arial"/>
              </a:rPr>
              <a:t>Solving Two Problems: Detection and Range</a:t>
            </a:r>
            <a:endParaRPr b="0" lang="en-US" sz="2600" spc="-1" strike="noStrike">
              <a:solidFill>
                <a:srgbClr val="ffffff"/>
              </a:solidFill>
              <a:latin typeface="Arial"/>
            </a:endParaRPr>
          </a:p>
          <a:p>
            <a:pPr algn="ctr">
              <a:lnSpc>
                <a:spcPct val="100000"/>
              </a:lnSpc>
            </a:pPr>
            <a:endParaRPr b="0" lang="en-US" sz="4200" spc="-1" strike="noStrike">
              <a:solidFill>
                <a:srgbClr val="ffffff"/>
              </a:solidFill>
              <a:latin typeface="Arial"/>
            </a:endParaRPr>
          </a:p>
        </p:txBody>
      </p:sp>
      <p:sp>
        <p:nvSpPr>
          <p:cNvPr id="448" name=""/>
          <p:cNvSpPr/>
          <p:nvPr/>
        </p:nvSpPr>
        <p:spPr>
          <a:xfrm>
            <a:off x="9601200" y="6434640"/>
            <a:ext cx="2310480" cy="289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ffffff"/>
                </a:solidFill>
                <a:latin typeface="Arial"/>
              </a:rPr>
              <a:t>Feb 25, 2025 David Powell</a:t>
            </a:r>
            <a:endParaRPr b="0" lang="en-US"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
          <p:cNvSpPr/>
          <p:nvPr/>
        </p:nvSpPr>
        <p:spPr>
          <a:xfrm>
            <a:off x="205920" y="24480"/>
            <a:ext cx="9994320" cy="13244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a:solidFill>
                  <a:schemeClr val="lt1"/>
                </a:solidFill>
                <a:latin typeface="Calibri"/>
              </a:rPr>
              <a:t>The Setup:</a:t>
            </a:r>
            <a:endParaRPr b="0" lang="en-US" sz="3600" spc="-1" strike="noStrike">
              <a:solidFill>
                <a:srgbClr val="ffffff"/>
              </a:solidFill>
              <a:latin typeface="Arial"/>
            </a:endParaRPr>
          </a:p>
        </p:txBody>
      </p:sp>
      <p:pic>
        <p:nvPicPr>
          <p:cNvPr id="450" name="" descr=""/>
          <p:cNvPicPr/>
          <p:nvPr/>
        </p:nvPicPr>
        <p:blipFill>
          <a:blip r:embed="rId1"/>
          <a:stretch/>
        </p:blipFill>
        <p:spPr>
          <a:xfrm>
            <a:off x="1955520" y="1343520"/>
            <a:ext cx="6959160" cy="3913560"/>
          </a:xfrm>
          <a:prstGeom prst="rect">
            <a:avLst/>
          </a:prstGeom>
          <a:ln w="0">
            <a:noFill/>
          </a:ln>
        </p:spPr>
      </p:pic>
      <p:sp>
        <p:nvSpPr>
          <p:cNvPr id="451" name="PlaceHolder 1"/>
          <p:cNvSpPr>
            <a:spLocks noGrp="1"/>
          </p:cNvSpPr>
          <p:nvPr>
            <p:ph/>
          </p:nvPr>
        </p:nvSpPr>
        <p:spPr>
          <a:xfrm>
            <a:off x="2057400" y="5371920"/>
            <a:ext cx="6857280" cy="1375200"/>
          </a:xfrm>
          <a:prstGeom prst="rect">
            <a:avLst/>
          </a:prstGeom>
          <a:noFill/>
          <a:ln w="0">
            <a:noFill/>
          </a:ln>
        </p:spPr>
        <p:txBody>
          <a:bodyPr numCol="1" spcCol="0" lIns="0" rIns="0" tIns="0" bIns="0" anchor="t">
            <a:normAutofit fontScale="71666" lnSpcReduction="10000"/>
          </a:bodyPr>
          <a:p>
            <a:pPr indent="0">
              <a:lnSpc>
                <a:spcPct val="100000"/>
              </a:lnSpc>
              <a:buNone/>
              <a:tabLst>
                <a:tab algn="l" pos="0"/>
              </a:tabLst>
            </a:pPr>
            <a:r>
              <a:rPr b="0" lang="en-US" sz="2800" spc="-1" strike="noStrike">
                <a:solidFill>
                  <a:schemeClr val="lt1"/>
                </a:solidFill>
                <a:latin typeface="Arial"/>
              </a:rPr>
              <a:t>The street is at the bottom of the photo. The driveway comes off the street and winds back and forth up the side of the hill to the house, which is out of the picture at the top right. The brown line going up the hill is where we installed a new water line recently.</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
          <p:cNvSpPr/>
          <p:nvPr/>
        </p:nvSpPr>
        <p:spPr>
          <a:xfrm>
            <a:off x="360000" y="180000"/>
            <a:ext cx="9359280" cy="96228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pc="-1" strike="noStrike">
                <a:solidFill>
                  <a:srgbClr val="ffffff"/>
                </a:solidFill>
                <a:latin typeface="Calibri"/>
              </a:rPr>
              <a:t>The Problems:</a:t>
            </a:r>
            <a:endParaRPr b="0" lang="en-US" sz="3600" spc="-1" strike="noStrike">
              <a:solidFill>
                <a:srgbClr val="ffffff"/>
              </a:solidFill>
              <a:latin typeface="Arial"/>
            </a:endParaRPr>
          </a:p>
        </p:txBody>
      </p:sp>
      <p:sp>
        <p:nvSpPr>
          <p:cNvPr id="453" name=""/>
          <p:cNvSpPr/>
          <p:nvPr/>
        </p:nvSpPr>
        <p:spPr>
          <a:xfrm>
            <a:off x="698400" y="1600200"/>
            <a:ext cx="10730880" cy="434268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Delivery drivers don’t like coming up the driveway</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Packages need to be delivered safely and securely</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The delivery of a package should be announced at the house</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It’s too far to run a wire or use WiFi. No cellular service either!</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
          <p:cNvSpPr/>
          <p:nvPr/>
        </p:nvSpPr>
        <p:spPr>
          <a:xfrm>
            <a:off x="360000" y="107280"/>
            <a:ext cx="9359280" cy="103500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pc="-1" strike="noStrike">
                <a:solidFill>
                  <a:srgbClr val="ffffff"/>
                </a:solidFill>
                <a:latin typeface="Calibri"/>
              </a:rPr>
              <a:t>What is needed:</a:t>
            </a:r>
            <a:endParaRPr b="0" lang="en-US" sz="3600" spc="-1" strike="noStrike">
              <a:solidFill>
                <a:srgbClr val="ffffff"/>
              </a:solidFill>
              <a:latin typeface="Arial"/>
            </a:endParaRPr>
          </a:p>
        </p:txBody>
      </p:sp>
      <p:sp>
        <p:nvSpPr>
          <p:cNvPr id="455" name=""/>
          <p:cNvSpPr/>
          <p:nvPr/>
        </p:nvSpPr>
        <p:spPr>
          <a:xfrm>
            <a:off x="685800" y="2057400"/>
            <a:ext cx="10286280" cy="359928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delivery box where delivery drivers can put packages</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way to detect when a package is delivered or removed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way to communicate that information to Home Assistant without cellular or wifi connectivity</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power source that doesn’t require any attention</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205920" y="24120"/>
            <a:ext cx="9994320" cy="132444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The Delivery Box</a:t>
            </a:r>
            <a:endParaRPr b="0" lang="en-US" sz="3600" spc="-1" strike="noStrike">
              <a:solidFill>
                <a:srgbClr val="ffffff"/>
              </a:solidFill>
              <a:latin typeface="Arial"/>
            </a:endParaRPr>
          </a:p>
        </p:txBody>
      </p:sp>
      <p:sp>
        <p:nvSpPr>
          <p:cNvPr id="457" name=""/>
          <p:cNvSpPr/>
          <p:nvPr/>
        </p:nvSpPr>
        <p:spPr>
          <a:xfrm>
            <a:off x="2514600" y="5943600"/>
            <a:ext cx="6628680" cy="714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ffffff"/>
                </a:solidFill>
                <a:latin typeface="Arial"/>
              </a:rPr>
              <a:t>The delivery box is a plastic deck box that hides behind some trees at the bottom of the driveway.</a:t>
            </a:r>
            <a:endParaRPr b="0" lang="en-US" sz="2200" spc="-1" strike="noStrike">
              <a:solidFill>
                <a:srgbClr val="ffffff"/>
              </a:solidFill>
              <a:latin typeface="Arial"/>
            </a:endParaRPr>
          </a:p>
        </p:txBody>
      </p:sp>
      <p:pic>
        <p:nvPicPr>
          <p:cNvPr id="458" name="" descr=""/>
          <p:cNvPicPr/>
          <p:nvPr/>
        </p:nvPicPr>
        <p:blipFill>
          <a:blip r:embed="rId1"/>
          <a:stretch/>
        </p:blipFill>
        <p:spPr>
          <a:xfrm>
            <a:off x="2743200" y="1349280"/>
            <a:ext cx="5942880" cy="44571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1.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2.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3.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5.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6.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7.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8.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9.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0.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1.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2.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3.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4.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5.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6.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7.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8.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9.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0.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1.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2.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3.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4.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5.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6.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7.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8.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9.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0.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1.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2.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3.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4.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5.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6.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7.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8.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9.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0.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1.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42380</TotalTime>
  <Application>LibreOffice/24.2.7.2$Linux_X86_64 LibreOffice_project/420$Build-2</Application>
  <AppVersion>15.0000</AppVersion>
  <Words>508</Words>
  <Paragraphs>43</Paragraphs>
  <Company>Zebra Technologies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2017-10-23T13:22:08Z</dcterms:created>
  <dc:creator>Yangmin Shen</dc:creator>
  <dc:description/>
  <dc:language>en-US</dc:language>
  <cp:lastModifiedBy/>
  <cp:lastPrinted>2018-05-24T16:30:16Z</cp:lastPrinted>
  <dcterms:modified xsi:type="dcterms:W3CDTF">2025-02-21T10:30:49Z</dcterms:modified>
  <cp:revision>1179</cp:revision>
  <dc:subject/>
  <dc:title>Arduino IDE and IoT Button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PresentationFormat">
    <vt:lpwstr>Widescreen</vt:lpwstr>
  </property>
  <property fmtid="{D5CDD505-2E9C-101B-9397-08002B2CF9AE}" pid="4" name="Slides">
    <vt:i4>7</vt:i4>
  </property>
</Properties>
</file>